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046A-1D98-40EA-906A-7FB1321B1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593AD-DA23-4CD3-9399-7FD11761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A15B-3D6B-468D-A23E-93EC29C7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9B4-B05E-4183-AA5B-D1DBB2CF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63ED-168D-4961-A52A-89FF3DA4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7A69-CA1E-40F9-846F-5887ECA5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3129-4F5A-4C33-9DD2-20CE1538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6561-7D3C-4074-9687-15D1A4BB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C91E-B201-4BD7-BC3C-00A2F29E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3129-3F61-418A-8B64-199560FC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7633B-1EB3-4D72-BB07-208FF1938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51E8D-6091-4B10-BF05-1554BA98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D828-96DE-4B8D-AF20-81928249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D25D-E7A2-4D68-A930-D6B6DC02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C6A7-C351-4C23-8002-7D716F85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3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11B-BB83-4E3C-9D61-EAF996B7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50D6-1A77-45FF-AA02-4C8D05F6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1686-514D-4FEF-8D05-5348D59D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4EA2-81E6-45AA-AC3D-7930F55F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9522-ADAF-4D6F-8B3C-EAB65060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4F11-C596-4249-9F23-58E4D443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7683-3A00-47BD-9E37-82010626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AC3D-69C1-4AB1-BBD8-41EB3848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87E8-F2E7-49E7-BB37-4CA7B4C3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DC4C-2B9B-4C3D-A105-F677254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9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A5CF-E2BF-4C8F-979A-DA18AC1E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875-2583-496E-8FA4-91FEDF377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283F-10E1-4A86-90BE-F3151D3E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CAC7-C404-4DC1-BF88-492BF8CE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AA37F-403C-4B6D-BE00-717F9F04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A4B1-C8E2-4C8F-A1E8-4A5D0CEB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20FA-4CD7-4851-B99F-1C80FF92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0ED1-252A-4B85-BAD7-06667F49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5695-B53F-4E14-9EEA-26C34C17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729CC-A064-4768-8222-26479BAF3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E8602-AAF6-447E-81FE-D6725FDC4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F12AA-7F57-4136-AFB7-2A500D78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95471-74B8-4C44-A752-E8DD2F21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98DC5-CBD0-4125-8371-3EC30B9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5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2133-139A-45BB-BEFD-A4B5BD9E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431E6-EECA-4360-9D56-5E7F1739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FDC8-CF40-4D73-A143-0D65D273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97DC-4D31-44FE-882B-D2355D38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6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C4A5B-0C32-44A4-89F7-A080233F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6FE9-4B3B-4E69-B982-44679EDF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A8D5-F6CA-4306-9D2D-DAA2617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23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284-FA91-41C7-8FC0-D61948C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9374-C488-4389-8C75-D4AF238F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8706-F5DB-44D7-954D-60A2E1DBE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7B1BA-E34E-41F5-9FEF-D231635E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0D-0AD3-4D0D-8891-88AA952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2A72D-815E-4D28-9323-40ECBEE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83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60F4-49B7-4F51-A0B2-9D0DE976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0587F-B8F3-43FC-BE2A-2608A3352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744F0-0304-49AC-8447-729965EB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6582D-3565-4DF9-B0CD-2488BAC3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2E9C-F42F-4B01-BF7E-0EEC4F6C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422F-751D-4D83-A539-36CAB6D2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10F73-E738-4B8D-9714-37DBF3F0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4BDD-BE93-4B3D-8572-C74CAD17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8662-7668-40D5-AF15-120073078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7651-8717-40FB-A053-FE97FF25865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847D-FE58-4BC4-A4F9-CBF364D0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F5E6-9B54-4F58-8E36-B45BAA626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A933-220B-4D74-8726-FAE3B571D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9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/blob/main/finished-proposals.md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to.com:565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5861-8C72-4F43-A5FB-A2E5BCC48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8B5FA-226E-4442-9ABB-A0DFEFB4A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5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29FA-1164-4148-8941-C87EFEF9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composant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24656-9CE0-4A7C-A50A-2411FEF0808E}"/>
              </a:ext>
            </a:extLst>
          </p:cNvPr>
          <p:cNvSpPr/>
          <p:nvPr/>
        </p:nvSpPr>
        <p:spPr>
          <a:xfrm>
            <a:off x="4539835" y="1971244"/>
            <a:ext cx="1190099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7AF67-8645-492C-8613-2CCF9A934057}"/>
              </a:ext>
            </a:extLst>
          </p:cNvPr>
          <p:cNvSpPr/>
          <p:nvPr/>
        </p:nvSpPr>
        <p:spPr>
          <a:xfrm>
            <a:off x="3621606" y="3129944"/>
            <a:ext cx="1190099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99764-D18B-4C66-8285-F3D33A3E9F8A}"/>
              </a:ext>
            </a:extLst>
          </p:cNvPr>
          <p:cNvSpPr/>
          <p:nvPr/>
        </p:nvSpPr>
        <p:spPr>
          <a:xfrm>
            <a:off x="5500950" y="3129944"/>
            <a:ext cx="1190099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56E87-37A0-473B-8054-A0053050BFC3}"/>
              </a:ext>
            </a:extLst>
          </p:cNvPr>
          <p:cNvSpPr/>
          <p:nvPr/>
        </p:nvSpPr>
        <p:spPr>
          <a:xfrm>
            <a:off x="2629091" y="4352207"/>
            <a:ext cx="1190099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35CEE-FC9A-45B7-8BDA-AF9C29BC8133}"/>
              </a:ext>
            </a:extLst>
          </p:cNvPr>
          <p:cNvSpPr/>
          <p:nvPr/>
        </p:nvSpPr>
        <p:spPr>
          <a:xfrm>
            <a:off x="4310851" y="4352207"/>
            <a:ext cx="1190099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8B1C9-FDF6-4576-B39F-D12563E7D41D}"/>
              </a:ext>
            </a:extLst>
          </p:cNvPr>
          <p:cNvSpPr/>
          <p:nvPr/>
        </p:nvSpPr>
        <p:spPr>
          <a:xfrm>
            <a:off x="6269077" y="4352207"/>
            <a:ext cx="1190099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AA566-E42B-4388-8E16-587DD86494D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16656" y="2660490"/>
            <a:ext cx="918229" cy="469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CC2AC-C708-4FCD-9815-C3EC4DF20B0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134885" y="2660490"/>
            <a:ext cx="961115" cy="469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765D1A-BC80-42C4-A998-4BD9D0EF159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224141" y="3819190"/>
            <a:ext cx="992515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D10213-9252-4157-8F5A-2F19E7D9A8D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216656" y="3819190"/>
            <a:ext cx="689245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79F374-DD5B-40F8-81C0-AD15952F051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3819190"/>
            <a:ext cx="768127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7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0169-F60D-4E4D-880F-7991D487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FEE30-0179-4722-B4CC-7A82C171B58C}"/>
              </a:ext>
            </a:extLst>
          </p:cNvPr>
          <p:cNvSpPr/>
          <p:nvPr/>
        </p:nvSpPr>
        <p:spPr>
          <a:xfrm>
            <a:off x="4659305" y="1962054"/>
            <a:ext cx="2072333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C62BB-94D4-40B2-8F3A-3AFB54B0B6CA}"/>
              </a:ext>
            </a:extLst>
          </p:cNvPr>
          <p:cNvSpPr/>
          <p:nvPr/>
        </p:nvSpPr>
        <p:spPr>
          <a:xfrm>
            <a:off x="3267028" y="3648673"/>
            <a:ext cx="1672571" cy="102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D8475-40F8-4527-8AE6-54115FD9A28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103314" y="2913214"/>
            <a:ext cx="1592158" cy="73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CAC39B-C50E-4040-B714-71D531853788}"/>
              </a:ext>
            </a:extLst>
          </p:cNvPr>
          <p:cNvSpPr/>
          <p:nvPr/>
        </p:nvSpPr>
        <p:spPr>
          <a:xfrm>
            <a:off x="5380716" y="3648673"/>
            <a:ext cx="1871687" cy="102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ADEDF-A211-4A88-BA3C-7E3661F9BBE5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95472" y="2913214"/>
            <a:ext cx="621088" cy="73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5F931-A5C7-4810-93B0-6DDD409DB659}"/>
              </a:ext>
            </a:extLst>
          </p:cNvPr>
          <p:cNvSpPr/>
          <p:nvPr/>
        </p:nvSpPr>
        <p:spPr>
          <a:xfrm>
            <a:off x="8106302" y="3648673"/>
            <a:ext cx="1871687" cy="102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communicant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5DA241-CD4F-4CDE-8AC3-BCB3CEA317B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695472" y="2913214"/>
            <a:ext cx="3346674" cy="735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76EE17A-B430-460D-8814-103B9BBE5F1D}"/>
              </a:ext>
            </a:extLst>
          </p:cNvPr>
          <p:cNvSpPr/>
          <p:nvPr/>
        </p:nvSpPr>
        <p:spPr>
          <a:xfrm>
            <a:off x="5116504" y="716816"/>
            <a:ext cx="1769065" cy="8316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9CFA4C-48FF-4178-ABDC-3158C395FD93}"/>
              </a:ext>
            </a:extLst>
          </p:cNvPr>
          <p:cNvSpPr/>
          <p:nvPr/>
        </p:nvSpPr>
        <p:spPr>
          <a:xfrm>
            <a:off x="2314336" y="4655475"/>
            <a:ext cx="1769065" cy="8316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94D67-9BD1-4AC7-8030-4E06E85782B3}"/>
              </a:ext>
            </a:extLst>
          </p:cNvPr>
          <p:cNvSpPr/>
          <p:nvPr/>
        </p:nvSpPr>
        <p:spPr>
          <a:xfrm>
            <a:off x="2233157" y="3631562"/>
            <a:ext cx="1769065" cy="8316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F6696-C715-4C0C-BBEC-3B94145413AB}"/>
              </a:ext>
            </a:extLst>
          </p:cNvPr>
          <p:cNvSpPr/>
          <p:nvPr/>
        </p:nvSpPr>
        <p:spPr>
          <a:xfrm>
            <a:off x="2233158" y="2658193"/>
            <a:ext cx="1769065" cy="8316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9FA46-817E-4814-8CBA-80AC6EE7DF05}"/>
              </a:ext>
            </a:extLst>
          </p:cNvPr>
          <p:cNvSpPr/>
          <p:nvPr/>
        </p:nvSpPr>
        <p:spPr>
          <a:xfrm>
            <a:off x="2439932" y="1718521"/>
            <a:ext cx="1410657" cy="68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A7A4F5-2BD5-4156-B0D9-D293071B7B2B}"/>
              </a:ext>
            </a:extLst>
          </p:cNvPr>
          <p:cNvCxnSpPr>
            <a:stCxn id="20" idx="3"/>
            <a:endCxn id="6" idx="2"/>
          </p:cNvCxnSpPr>
          <p:nvPr/>
        </p:nvCxnSpPr>
        <p:spPr>
          <a:xfrm flipV="1">
            <a:off x="3850589" y="1132662"/>
            <a:ext cx="1265915" cy="930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ED442-B45F-4B82-A495-7B15CAEA9D4C}"/>
              </a:ext>
            </a:extLst>
          </p:cNvPr>
          <p:cNvCxnSpPr>
            <a:stCxn id="9" idx="0"/>
            <a:endCxn id="20" idx="2"/>
          </p:cNvCxnSpPr>
          <p:nvPr/>
        </p:nvCxnSpPr>
        <p:spPr>
          <a:xfrm flipV="1">
            <a:off x="3117691" y="2407767"/>
            <a:ext cx="27570" cy="250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C447A2-A497-491B-B2CB-ECB384404FF6}"/>
              </a:ext>
            </a:extLst>
          </p:cNvPr>
          <p:cNvCxnSpPr>
            <a:stCxn id="8" idx="1"/>
            <a:endCxn id="20" idx="2"/>
          </p:cNvCxnSpPr>
          <p:nvPr/>
        </p:nvCxnSpPr>
        <p:spPr>
          <a:xfrm flipV="1">
            <a:off x="2492231" y="2407767"/>
            <a:ext cx="653030" cy="1345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38CD5D-1AD3-4E6F-AED0-1FE21FC2E08C}"/>
              </a:ext>
            </a:extLst>
          </p:cNvPr>
          <p:cNvCxnSpPr>
            <a:stCxn id="7" idx="7"/>
            <a:endCxn id="20" idx="2"/>
          </p:cNvCxnSpPr>
          <p:nvPr/>
        </p:nvCxnSpPr>
        <p:spPr>
          <a:xfrm flipH="1" flipV="1">
            <a:off x="3145261" y="2407767"/>
            <a:ext cx="679066" cy="2369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3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3071-6DBC-4AC7-92BB-0A4FE646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520-F6B7-4824-B015-436CF506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Composant : @Component</a:t>
            </a:r>
          </a:p>
          <a:p>
            <a:r>
              <a:rPr lang="fr-FR" dirty="0"/>
              <a:t>Directive : @Directive</a:t>
            </a:r>
          </a:p>
          <a:p>
            <a:r>
              <a:rPr lang="fr-FR" dirty="0"/>
              <a:t>Pipe : @Pipe</a:t>
            </a:r>
          </a:p>
          <a:p>
            <a:r>
              <a:rPr lang="fr-FR" dirty="0"/>
              <a:t>Module : @</a:t>
            </a:r>
            <a:r>
              <a:rPr lang="fr-FR" dirty="0" err="1"/>
              <a:t>NgModule</a:t>
            </a:r>
            <a:endParaRPr lang="fr-FR" dirty="0"/>
          </a:p>
          <a:p>
            <a:r>
              <a:rPr lang="fr-FR" dirty="0"/>
              <a:t>Service : @Injectable</a:t>
            </a:r>
          </a:p>
        </p:txBody>
      </p:sp>
    </p:spTree>
    <p:extLst>
      <p:ext uri="{BB962C8B-B14F-4D97-AF65-F5344CB8AC3E}">
        <p14:creationId xmlns:p14="http://schemas.microsoft.com/office/powerpoint/2010/main" val="127510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8BD59D-B5D4-4C98-9112-391554DDD6E4}"/>
              </a:ext>
            </a:extLst>
          </p:cNvPr>
          <p:cNvCxnSpPr/>
          <p:nvPr/>
        </p:nvCxnSpPr>
        <p:spPr>
          <a:xfrm flipV="1">
            <a:off x="372193" y="969540"/>
            <a:ext cx="11551767" cy="4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26ACB-5BC0-4C24-9857-950FA7D70D65}"/>
              </a:ext>
            </a:extLst>
          </p:cNvPr>
          <p:cNvCxnSpPr/>
          <p:nvPr/>
        </p:nvCxnSpPr>
        <p:spPr>
          <a:xfrm>
            <a:off x="785741" y="666271"/>
            <a:ext cx="0" cy="7903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6FFCD1-5CEE-41D4-AD3C-639EA54853D1}"/>
              </a:ext>
            </a:extLst>
          </p:cNvPr>
          <p:cNvSpPr/>
          <p:nvPr/>
        </p:nvSpPr>
        <p:spPr>
          <a:xfrm>
            <a:off x="785740" y="776551"/>
            <a:ext cx="248116" cy="427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C0FFF-86AF-4C65-B99A-F73A71747A4B}"/>
              </a:ext>
            </a:extLst>
          </p:cNvPr>
          <p:cNvCxnSpPr/>
          <p:nvPr/>
        </p:nvCxnSpPr>
        <p:spPr>
          <a:xfrm flipV="1">
            <a:off x="372193" y="2495837"/>
            <a:ext cx="11551767" cy="4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76A090-D100-4C0D-AD15-6F8D674F95F6}"/>
              </a:ext>
            </a:extLst>
          </p:cNvPr>
          <p:cNvSpPr txBox="1"/>
          <p:nvPr/>
        </p:nvSpPr>
        <p:spPr>
          <a:xfrm>
            <a:off x="11083079" y="5904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32A86-7DE2-4E47-A5A6-8907CE4CCC00}"/>
              </a:ext>
            </a:extLst>
          </p:cNvPr>
          <p:cNvSpPr txBox="1"/>
          <p:nvPr/>
        </p:nvSpPr>
        <p:spPr>
          <a:xfrm>
            <a:off x="11016382" y="212650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DA963-39B9-42A8-AFAC-3A92D5B80066}"/>
              </a:ext>
            </a:extLst>
          </p:cNvPr>
          <p:cNvCxnSpPr/>
          <p:nvPr/>
        </p:nvCxnSpPr>
        <p:spPr>
          <a:xfrm>
            <a:off x="882235" y="1337138"/>
            <a:ext cx="41355" cy="1121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AAA9B2C-4B2B-4A05-BB13-44ED1E40D585}"/>
              </a:ext>
            </a:extLst>
          </p:cNvPr>
          <p:cNvSpPr/>
          <p:nvPr/>
        </p:nvSpPr>
        <p:spPr>
          <a:xfrm>
            <a:off x="987920" y="2320462"/>
            <a:ext cx="2995923" cy="477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5A1E23-066C-4F7C-B88F-8AE1DF5F40AC}"/>
              </a:ext>
            </a:extLst>
          </p:cNvPr>
          <p:cNvCxnSpPr/>
          <p:nvPr/>
        </p:nvCxnSpPr>
        <p:spPr>
          <a:xfrm flipV="1">
            <a:off x="3868969" y="1203883"/>
            <a:ext cx="165419" cy="1038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15708F-D722-40BB-A5F5-3595745112CF}"/>
              </a:ext>
            </a:extLst>
          </p:cNvPr>
          <p:cNvCxnSpPr/>
          <p:nvPr/>
        </p:nvCxnSpPr>
        <p:spPr>
          <a:xfrm>
            <a:off x="4245757" y="1272808"/>
            <a:ext cx="188394" cy="969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D5E1A0-472E-40A3-8BDB-10E214A5C754}"/>
              </a:ext>
            </a:extLst>
          </p:cNvPr>
          <p:cNvSpPr/>
          <p:nvPr/>
        </p:nvSpPr>
        <p:spPr>
          <a:xfrm>
            <a:off x="4333061" y="2279108"/>
            <a:ext cx="3572523" cy="51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47CF4-4FC8-424E-B3A5-B7B15CDD0A42}"/>
              </a:ext>
            </a:extLst>
          </p:cNvPr>
          <p:cNvCxnSpPr/>
          <p:nvPr/>
        </p:nvCxnSpPr>
        <p:spPr>
          <a:xfrm flipV="1">
            <a:off x="7788482" y="1272808"/>
            <a:ext cx="344624" cy="932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3A414B-1DCE-4D8D-8E5C-BA6C1450A302}"/>
              </a:ext>
            </a:extLst>
          </p:cNvPr>
          <p:cNvCxnSpPr/>
          <p:nvPr/>
        </p:nvCxnSpPr>
        <p:spPr>
          <a:xfrm>
            <a:off x="2807530" y="427333"/>
            <a:ext cx="0" cy="1378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540C24-BABC-47E8-B3BA-1BB304399D46}"/>
              </a:ext>
            </a:extLst>
          </p:cNvPr>
          <p:cNvSpPr/>
          <p:nvPr/>
        </p:nvSpPr>
        <p:spPr>
          <a:xfrm>
            <a:off x="4034388" y="755874"/>
            <a:ext cx="248116" cy="427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AB2D51-7EEA-44D0-8746-6B80DC9331C1}"/>
              </a:ext>
            </a:extLst>
          </p:cNvPr>
          <p:cNvSpPr/>
          <p:nvPr/>
        </p:nvSpPr>
        <p:spPr>
          <a:xfrm>
            <a:off x="8157614" y="797228"/>
            <a:ext cx="248116" cy="427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0688C-3AA0-4C8D-830C-00D83018E8BC}"/>
              </a:ext>
            </a:extLst>
          </p:cNvPr>
          <p:cNvSpPr/>
          <p:nvPr/>
        </p:nvSpPr>
        <p:spPr>
          <a:xfrm>
            <a:off x="2844289" y="797228"/>
            <a:ext cx="344622" cy="5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98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F2D-97D2-4213-A266-1A860B88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DA55-681A-441A-B5F4-860DE291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r>
              <a:rPr lang="fr-FR" dirty="0"/>
              <a:t> : </a:t>
            </a:r>
            <a:r>
              <a:rPr lang="fr-FR" dirty="0" err="1"/>
              <a:t>repertoire</a:t>
            </a:r>
            <a:r>
              <a:rPr lang="fr-FR" dirty="0"/>
              <a:t> qui contient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 </a:t>
            </a:r>
            <a:r>
              <a:rPr lang="fr-FR" dirty="0" err="1"/>
              <a:t>typescript</a:t>
            </a:r>
            <a:r>
              <a:rPr lang="fr-FR" dirty="0"/>
              <a:t> : fichier qui contient au moins une instruction import ou export</a:t>
            </a:r>
          </a:p>
          <a:p>
            <a:r>
              <a:rPr lang="fr-FR" dirty="0"/>
              <a:t>module </a:t>
            </a:r>
            <a:r>
              <a:rPr lang="fr-FR" dirty="0" err="1"/>
              <a:t>EcmaScript</a:t>
            </a:r>
            <a:r>
              <a:rPr lang="fr-FR" dirty="0"/>
              <a:t> : (ES Module) fichier qui contient au moins une instruction import ou export</a:t>
            </a:r>
          </a:p>
        </p:txBody>
      </p:sp>
    </p:spTree>
    <p:extLst>
      <p:ext uri="{BB962C8B-B14F-4D97-AF65-F5344CB8AC3E}">
        <p14:creationId xmlns:p14="http://schemas.microsoft.com/office/powerpoint/2010/main" val="317635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1596-D735-4D47-9C53-8FF546B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CEE63-3574-4B77-A3A9-CEF38BCB90B2}"/>
              </a:ext>
            </a:extLst>
          </p:cNvPr>
          <p:cNvCxnSpPr/>
          <p:nvPr/>
        </p:nvCxnSpPr>
        <p:spPr>
          <a:xfrm>
            <a:off x="390573" y="1985029"/>
            <a:ext cx="11551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A6CD1C-53FE-4183-BE48-E854AE029C11}"/>
              </a:ext>
            </a:extLst>
          </p:cNvPr>
          <p:cNvSpPr txBox="1"/>
          <p:nvPr/>
        </p:nvSpPr>
        <p:spPr>
          <a:xfrm>
            <a:off x="510042" y="4066553"/>
            <a:ext cx="4972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de vie :</a:t>
            </a:r>
          </a:p>
          <a:p>
            <a:r>
              <a:rPr lang="fr-FR" dirty="0" err="1"/>
              <a:t>definir</a:t>
            </a:r>
            <a:endParaRPr lang="fr-FR" dirty="0"/>
          </a:p>
          <a:p>
            <a:r>
              <a:rPr lang="fr-FR" dirty="0"/>
              <a:t>lancer</a:t>
            </a:r>
          </a:p>
          <a:p>
            <a:r>
              <a:rPr lang="fr-FR" dirty="0"/>
              <a:t>fin de vie (interruption, fini en erreur ou en </a:t>
            </a:r>
            <a:r>
              <a:rPr lang="fr-FR" dirty="0" err="1"/>
              <a:t>succes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5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351F-17E0-4BD7-AEAF-21A85E92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B6E5-BE07-48BF-B3E6-1EEA6A82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obs</a:t>
            </a:r>
            <a:r>
              <a:rPr lang="fr-FR" dirty="0"/>
              <a:t> = new Observable((</a:t>
            </a:r>
            <a:r>
              <a:rPr lang="fr-FR" dirty="0" err="1"/>
              <a:t>subscriber</a:t>
            </a:r>
            <a:r>
              <a:rPr lang="fr-FR" dirty="0"/>
              <a:t>) =&gt; {…})</a:t>
            </a:r>
          </a:p>
        </p:txBody>
      </p:sp>
    </p:spTree>
    <p:extLst>
      <p:ext uri="{BB962C8B-B14F-4D97-AF65-F5344CB8AC3E}">
        <p14:creationId xmlns:p14="http://schemas.microsoft.com/office/powerpoint/2010/main" val="307890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520-1AD3-49AD-A27B-2FED4568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953-AE63-4858-9B68-7FC042A8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787"/>
          </a:xfrm>
        </p:spPr>
        <p:txBody>
          <a:bodyPr/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subscription</a:t>
            </a:r>
            <a:r>
              <a:rPr lang="fr-FR" dirty="0"/>
              <a:t> = </a:t>
            </a:r>
            <a:r>
              <a:rPr lang="fr-FR" dirty="0" err="1"/>
              <a:t>obs.subscribe</a:t>
            </a:r>
            <a:r>
              <a:rPr lang="fr-FR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609D71-785D-47D8-B8D6-48BEB86CF48B}"/>
              </a:ext>
            </a:extLst>
          </p:cNvPr>
          <p:cNvCxnSpPr>
            <a:cxnSpLocks/>
          </p:cNvCxnSpPr>
          <p:nvPr/>
        </p:nvCxnSpPr>
        <p:spPr>
          <a:xfrm flipV="1">
            <a:off x="445713" y="3345142"/>
            <a:ext cx="1165745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8ACB95-7935-47CC-93D3-244AB98F4119}"/>
              </a:ext>
            </a:extLst>
          </p:cNvPr>
          <p:cNvCxnSpPr/>
          <p:nvPr/>
        </p:nvCxnSpPr>
        <p:spPr>
          <a:xfrm>
            <a:off x="838200" y="3014304"/>
            <a:ext cx="0" cy="80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C97BFD8-1244-4679-A419-95A4197E09D7}"/>
              </a:ext>
            </a:extLst>
          </p:cNvPr>
          <p:cNvSpPr/>
          <p:nvPr/>
        </p:nvSpPr>
        <p:spPr>
          <a:xfrm>
            <a:off x="2596161" y="3083228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A8F489-12E9-498B-90BA-A5DF87B48165}"/>
              </a:ext>
            </a:extLst>
          </p:cNvPr>
          <p:cNvSpPr/>
          <p:nvPr/>
        </p:nvSpPr>
        <p:spPr>
          <a:xfrm>
            <a:off x="5567579" y="3083226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8657F0-030B-4977-BD4C-1FD8A94E7F02}"/>
              </a:ext>
            </a:extLst>
          </p:cNvPr>
          <p:cNvSpPr/>
          <p:nvPr/>
        </p:nvSpPr>
        <p:spPr>
          <a:xfrm>
            <a:off x="6636675" y="3083227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BB662C-D2AD-4B3F-B904-9482AFBE7F2D}"/>
              </a:ext>
            </a:extLst>
          </p:cNvPr>
          <p:cNvCxnSpPr/>
          <p:nvPr/>
        </p:nvCxnSpPr>
        <p:spPr>
          <a:xfrm>
            <a:off x="8436374" y="2945379"/>
            <a:ext cx="0" cy="10200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6C4064-294F-4FC8-86F4-19487EF24B5E}"/>
              </a:ext>
            </a:extLst>
          </p:cNvPr>
          <p:cNvSpPr txBox="1"/>
          <p:nvPr/>
        </p:nvSpPr>
        <p:spPr>
          <a:xfrm>
            <a:off x="8027421" y="3965463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1F4C5-B3EA-49EB-BCAF-FA37BF2C637F}"/>
              </a:ext>
            </a:extLst>
          </p:cNvPr>
          <p:cNvSpPr txBox="1"/>
          <p:nvPr/>
        </p:nvSpPr>
        <p:spPr>
          <a:xfrm>
            <a:off x="2596161" y="39287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DD644-2874-46BF-BAAD-84AA9324EE2E}"/>
              </a:ext>
            </a:extLst>
          </p:cNvPr>
          <p:cNvSpPr txBox="1"/>
          <p:nvPr/>
        </p:nvSpPr>
        <p:spPr>
          <a:xfrm>
            <a:off x="5567579" y="386809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84F70-ACC7-4A5D-B530-1D0E31B32716}"/>
              </a:ext>
            </a:extLst>
          </p:cNvPr>
          <p:cNvSpPr txBox="1"/>
          <p:nvPr/>
        </p:nvSpPr>
        <p:spPr>
          <a:xfrm>
            <a:off x="6695040" y="386809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BCDF50-96BE-47F3-8A6D-C32B6AD4AE96}"/>
              </a:ext>
            </a:extLst>
          </p:cNvPr>
          <p:cNvCxnSpPr>
            <a:cxnSpLocks/>
          </p:cNvCxnSpPr>
          <p:nvPr/>
        </p:nvCxnSpPr>
        <p:spPr>
          <a:xfrm flipV="1">
            <a:off x="359173" y="4793332"/>
            <a:ext cx="1165745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4883A5-68F1-4A00-82D1-8FE9B8A4BCED}"/>
              </a:ext>
            </a:extLst>
          </p:cNvPr>
          <p:cNvCxnSpPr/>
          <p:nvPr/>
        </p:nvCxnSpPr>
        <p:spPr>
          <a:xfrm>
            <a:off x="751660" y="4462494"/>
            <a:ext cx="0" cy="80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A645231-C988-48CB-B35A-0099DFF27C90}"/>
              </a:ext>
            </a:extLst>
          </p:cNvPr>
          <p:cNvSpPr/>
          <p:nvPr/>
        </p:nvSpPr>
        <p:spPr>
          <a:xfrm>
            <a:off x="2509621" y="4531418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9D693-9F58-43A7-83A8-ABDBE7CA847D}"/>
              </a:ext>
            </a:extLst>
          </p:cNvPr>
          <p:cNvSpPr/>
          <p:nvPr/>
        </p:nvSpPr>
        <p:spPr>
          <a:xfrm>
            <a:off x="5481039" y="4531416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9D239B-706A-43AA-AF4F-81A03DAEBCAD}"/>
              </a:ext>
            </a:extLst>
          </p:cNvPr>
          <p:cNvSpPr/>
          <p:nvPr/>
        </p:nvSpPr>
        <p:spPr>
          <a:xfrm>
            <a:off x="6550135" y="4531417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37F99-34A5-4536-885A-B3EA92904A8E}"/>
              </a:ext>
            </a:extLst>
          </p:cNvPr>
          <p:cNvSpPr txBox="1"/>
          <p:nvPr/>
        </p:nvSpPr>
        <p:spPr>
          <a:xfrm>
            <a:off x="8107053" y="5316287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9257F-F9C5-4085-9766-FDB08BA962C6}"/>
              </a:ext>
            </a:extLst>
          </p:cNvPr>
          <p:cNvSpPr txBox="1"/>
          <p:nvPr/>
        </p:nvSpPr>
        <p:spPr>
          <a:xfrm>
            <a:off x="2509621" y="537689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FC91F3-DD99-43EA-B6D2-7ED4BE58442A}"/>
              </a:ext>
            </a:extLst>
          </p:cNvPr>
          <p:cNvSpPr txBox="1"/>
          <p:nvPr/>
        </p:nvSpPr>
        <p:spPr>
          <a:xfrm>
            <a:off x="5481039" y="531628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3516E-EF7F-4C5C-A930-27AF5CDD8B5C}"/>
              </a:ext>
            </a:extLst>
          </p:cNvPr>
          <p:cNvSpPr txBox="1"/>
          <p:nvPr/>
        </p:nvSpPr>
        <p:spPr>
          <a:xfrm>
            <a:off x="6608500" y="531628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5F005A-5E5E-4312-A95E-D70DCD4BD3A3}"/>
              </a:ext>
            </a:extLst>
          </p:cNvPr>
          <p:cNvCxnSpPr/>
          <p:nvPr/>
        </p:nvCxnSpPr>
        <p:spPr>
          <a:xfrm>
            <a:off x="8206625" y="4531416"/>
            <a:ext cx="385978" cy="6386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DD6BA4-18F5-4808-AC03-021C86D5A7C4}"/>
              </a:ext>
            </a:extLst>
          </p:cNvPr>
          <p:cNvCxnSpPr/>
          <p:nvPr/>
        </p:nvCxnSpPr>
        <p:spPr>
          <a:xfrm flipH="1">
            <a:off x="8192840" y="4531416"/>
            <a:ext cx="367323" cy="6386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22F834-080A-45BF-BC8E-A109EBC17FC4}"/>
              </a:ext>
            </a:extLst>
          </p:cNvPr>
          <p:cNvCxnSpPr>
            <a:cxnSpLocks/>
          </p:cNvCxnSpPr>
          <p:nvPr/>
        </p:nvCxnSpPr>
        <p:spPr>
          <a:xfrm flipV="1">
            <a:off x="323178" y="5965822"/>
            <a:ext cx="1165745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F286A-B3C6-424B-8C10-C111C921DC32}"/>
              </a:ext>
            </a:extLst>
          </p:cNvPr>
          <p:cNvCxnSpPr/>
          <p:nvPr/>
        </p:nvCxnSpPr>
        <p:spPr>
          <a:xfrm>
            <a:off x="715665" y="5634984"/>
            <a:ext cx="0" cy="808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E8E861E-EB40-4EEA-951E-275C15F932A6}"/>
              </a:ext>
            </a:extLst>
          </p:cNvPr>
          <p:cNvSpPr/>
          <p:nvPr/>
        </p:nvSpPr>
        <p:spPr>
          <a:xfrm>
            <a:off x="2473626" y="5703908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C27A76-EB9F-4D6D-B45B-CD746187B81E}"/>
              </a:ext>
            </a:extLst>
          </p:cNvPr>
          <p:cNvSpPr/>
          <p:nvPr/>
        </p:nvSpPr>
        <p:spPr>
          <a:xfrm>
            <a:off x="5445044" y="5703906"/>
            <a:ext cx="712214" cy="638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F19FE7-892D-4921-974F-FF3946C05465}"/>
              </a:ext>
            </a:extLst>
          </p:cNvPr>
          <p:cNvSpPr txBox="1"/>
          <p:nvPr/>
        </p:nvSpPr>
        <p:spPr>
          <a:xfrm>
            <a:off x="2473626" y="654938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A36255-8254-47D4-B26F-4794ABF97A07}"/>
              </a:ext>
            </a:extLst>
          </p:cNvPr>
          <p:cNvSpPr txBox="1"/>
          <p:nvPr/>
        </p:nvSpPr>
        <p:spPr>
          <a:xfrm>
            <a:off x="5445044" y="648877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6D2510-203C-45C8-B60D-43A0901DE3F2}"/>
              </a:ext>
            </a:extLst>
          </p:cNvPr>
          <p:cNvCxnSpPr/>
          <p:nvPr/>
        </p:nvCxnSpPr>
        <p:spPr>
          <a:xfrm>
            <a:off x="6274438" y="5634984"/>
            <a:ext cx="334062" cy="7076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96136-861E-45A0-8A15-0E6B7FCFD01B}"/>
              </a:ext>
            </a:extLst>
          </p:cNvPr>
          <p:cNvSpPr txBox="1"/>
          <p:nvPr/>
        </p:nvSpPr>
        <p:spPr>
          <a:xfrm>
            <a:off x="6226191" y="6342604"/>
            <a:ext cx="26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subscription.unsubscribe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0965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63880E-310A-4742-994A-1644D5DD78E8}"/>
              </a:ext>
            </a:extLst>
          </p:cNvPr>
          <p:cNvCxnSpPr/>
          <p:nvPr/>
        </p:nvCxnSpPr>
        <p:spPr>
          <a:xfrm>
            <a:off x="491662" y="992515"/>
            <a:ext cx="11289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A9EAB2-AD5C-4F62-8142-4C4BAE5305B1}"/>
              </a:ext>
            </a:extLst>
          </p:cNvPr>
          <p:cNvCxnSpPr/>
          <p:nvPr/>
        </p:nvCxnSpPr>
        <p:spPr>
          <a:xfrm>
            <a:off x="918995" y="698436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F8D9A3-E182-42FB-B7F3-CCD8BAA536EF}"/>
              </a:ext>
            </a:extLst>
          </p:cNvPr>
          <p:cNvSpPr/>
          <p:nvPr/>
        </p:nvSpPr>
        <p:spPr>
          <a:xfrm>
            <a:off x="2444527" y="716816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0570C3-E930-4153-BE07-BD2398C51EFA}"/>
              </a:ext>
            </a:extLst>
          </p:cNvPr>
          <p:cNvSpPr/>
          <p:nvPr/>
        </p:nvSpPr>
        <p:spPr>
          <a:xfrm>
            <a:off x="4277921" y="693842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460E57-4F78-460C-8F8B-661895C3B148}"/>
              </a:ext>
            </a:extLst>
          </p:cNvPr>
          <p:cNvSpPr/>
          <p:nvPr/>
        </p:nvSpPr>
        <p:spPr>
          <a:xfrm>
            <a:off x="6001802" y="693842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8E8DB-D9BC-40AF-905C-2F2B2874536D}"/>
              </a:ext>
            </a:extLst>
          </p:cNvPr>
          <p:cNvSpPr txBox="1"/>
          <p:nvPr/>
        </p:nvSpPr>
        <p:spPr>
          <a:xfrm>
            <a:off x="6952197" y="6065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068E5-EFCD-4C24-9EF0-7A265C9B364C}"/>
              </a:ext>
            </a:extLst>
          </p:cNvPr>
          <p:cNvCxnSpPr/>
          <p:nvPr/>
        </p:nvCxnSpPr>
        <p:spPr>
          <a:xfrm>
            <a:off x="491662" y="5965054"/>
            <a:ext cx="11289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D53E2-D4F6-4939-928C-DE4584C711C7}"/>
              </a:ext>
            </a:extLst>
          </p:cNvPr>
          <p:cNvCxnSpPr/>
          <p:nvPr/>
        </p:nvCxnSpPr>
        <p:spPr>
          <a:xfrm>
            <a:off x="918995" y="5670975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20539C-7183-4403-A33F-4C7491954B8C}"/>
              </a:ext>
            </a:extLst>
          </p:cNvPr>
          <p:cNvSpPr txBox="1"/>
          <p:nvPr/>
        </p:nvSpPr>
        <p:spPr>
          <a:xfrm>
            <a:off x="6952197" y="5579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2D805B-4099-46A4-AA37-97F19AC094B1}"/>
              </a:ext>
            </a:extLst>
          </p:cNvPr>
          <p:cNvSpPr/>
          <p:nvPr/>
        </p:nvSpPr>
        <p:spPr>
          <a:xfrm>
            <a:off x="611132" y="5719423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2A32B1-B5B9-4599-8458-1CAF00CEB03E}"/>
              </a:ext>
            </a:extLst>
          </p:cNvPr>
          <p:cNvSpPr/>
          <p:nvPr/>
        </p:nvSpPr>
        <p:spPr>
          <a:xfrm>
            <a:off x="2444526" y="5696449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8E7BD-951B-41F2-8270-29DA7DE49771}"/>
              </a:ext>
            </a:extLst>
          </p:cNvPr>
          <p:cNvSpPr/>
          <p:nvPr/>
        </p:nvSpPr>
        <p:spPr>
          <a:xfrm>
            <a:off x="4168407" y="5696449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3E6FB1-DDBB-4720-A13E-EB3DD108389F}"/>
              </a:ext>
            </a:extLst>
          </p:cNvPr>
          <p:cNvCxnSpPr/>
          <p:nvPr/>
        </p:nvCxnSpPr>
        <p:spPr>
          <a:xfrm>
            <a:off x="4536004" y="5242878"/>
            <a:ext cx="0" cy="1580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84420A-1B21-4696-B8C6-15EB3A641CD6}"/>
              </a:ext>
            </a:extLst>
          </p:cNvPr>
          <p:cNvCxnSpPr/>
          <p:nvPr/>
        </p:nvCxnSpPr>
        <p:spPr>
          <a:xfrm>
            <a:off x="451073" y="2165969"/>
            <a:ext cx="11289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093D7-8909-421D-B523-1294C67E67CC}"/>
              </a:ext>
            </a:extLst>
          </p:cNvPr>
          <p:cNvCxnSpPr/>
          <p:nvPr/>
        </p:nvCxnSpPr>
        <p:spPr>
          <a:xfrm>
            <a:off x="878406" y="1871890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2A870F-1FAB-4CD2-B2B3-2699CD3C32DD}"/>
              </a:ext>
            </a:extLst>
          </p:cNvPr>
          <p:cNvSpPr/>
          <p:nvPr/>
        </p:nvSpPr>
        <p:spPr>
          <a:xfrm>
            <a:off x="2403938" y="1890270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A8440C-D649-4C08-B6F4-14564F421B42}"/>
              </a:ext>
            </a:extLst>
          </p:cNvPr>
          <p:cNvSpPr/>
          <p:nvPr/>
        </p:nvSpPr>
        <p:spPr>
          <a:xfrm>
            <a:off x="4237332" y="1867296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08FDBA-06C7-4927-9DC0-20BEB6DBA8FE}"/>
              </a:ext>
            </a:extLst>
          </p:cNvPr>
          <p:cNvSpPr/>
          <p:nvPr/>
        </p:nvSpPr>
        <p:spPr>
          <a:xfrm>
            <a:off x="5961213" y="1867296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B5B906-AE31-43AB-9C97-95FCF6C1F2CF}"/>
              </a:ext>
            </a:extLst>
          </p:cNvPr>
          <p:cNvSpPr txBox="1"/>
          <p:nvPr/>
        </p:nvSpPr>
        <p:spPr>
          <a:xfrm>
            <a:off x="6911608" y="17799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ABE4FF-D642-47D8-9A65-E8A7CF778628}"/>
              </a:ext>
            </a:extLst>
          </p:cNvPr>
          <p:cNvSpPr/>
          <p:nvPr/>
        </p:nvSpPr>
        <p:spPr>
          <a:xfrm>
            <a:off x="570543" y="1902702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1333F-52FB-4A17-BFE2-85EF27CDA722}"/>
              </a:ext>
            </a:extLst>
          </p:cNvPr>
          <p:cNvCxnSpPr/>
          <p:nvPr/>
        </p:nvCxnSpPr>
        <p:spPr>
          <a:xfrm>
            <a:off x="277228" y="3770389"/>
            <a:ext cx="11289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583796-AE0C-4F56-9F2F-957389E560E2}"/>
              </a:ext>
            </a:extLst>
          </p:cNvPr>
          <p:cNvCxnSpPr/>
          <p:nvPr/>
        </p:nvCxnSpPr>
        <p:spPr>
          <a:xfrm>
            <a:off x="704561" y="3476310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E1D5C56-F7CB-4C00-B60F-7F6D4CBDC063}"/>
              </a:ext>
            </a:extLst>
          </p:cNvPr>
          <p:cNvSpPr/>
          <p:nvPr/>
        </p:nvSpPr>
        <p:spPr>
          <a:xfrm>
            <a:off x="2230093" y="3494690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09AFF1-1AAB-40D7-9A27-2DB0274F00ED}"/>
              </a:ext>
            </a:extLst>
          </p:cNvPr>
          <p:cNvSpPr/>
          <p:nvPr/>
        </p:nvSpPr>
        <p:spPr>
          <a:xfrm>
            <a:off x="4063487" y="3471716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EA6EA3-F5E2-4A89-90E8-F09700524288}"/>
              </a:ext>
            </a:extLst>
          </p:cNvPr>
          <p:cNvSpPr/>
          <p:nvPr/>
        </p:nvSpPr>
        <p:spPr>
          <a:xfrm>
            <a:off x="5787368" y="3471716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0AE641-9A95-401B-A8E2-7083E7C91B67}"/>
              </a:ext>
            </a:extLst>
          </p:cNvPr>
          <p:cNvSpPr txBox="1"/>
          <p:nvPr/>
        </p:nvSpPr>
        <p:spPr>
          <a:xfrm>
            <a:off x="6737763" y="33844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166446-1ACC-494F-B3F7-3848B0E20570}"/>
              </a:ext>
            </a:extLst>
          </p:cNvPr>
          <p:cNvSpPr/>
          <p:nvPr/>
        </p:nvSpPr>
        <p:spPr>
          <a:xfrm>
            <a:off x="396698" y="3507122"/>
            <a:ext cx="615726" cy="59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32DB4B-5D86-4C86-8AAA-9C8D63674A0B}"/>
              </a:ext>
            </a:extLst>
          </p:cNvPr>
          <p:cNvSpPr txBox="1"/>
          <p:nvPr/>
        </p:nvSpPr>
        <p:spPr>
          <a:xfrm>
            <a:off x="1139554" y="1626621"/>
            <a:ext cx="13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startWith</a:t>
            </a:r>
            <a:r>
              <a:rPr lang="fr-FR" dirty="0"/>
              <a:t>(-1)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F0640-F6C4-4C16-86A2-56079514C577}"/>
              </a:ext>
            </a:extLst>
          </p:cNvPr>
          <p:cNvSpPr txBox="1"/>
          <p:nvPr/>
        </p:nvSpPr>
        <p:spPr>
          <a:xfrm>
            <a:off x="918995" y="318431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(x =&gt; x + 1)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AB125D-B3AF-477E-AA75-9F4C44692439}"/>
              </a:ext>
            </a:extLst>
          </p:cNvPr>
          <p:cNvSpPr txBox="1"/>
          <p:nvPr/>
        </p:nvSpPr>
        <p:spPr>
          <a:xfrm>
            <a:off x="1012424" y="5026903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59115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AC97-78F8-4F70-9D05-6FB48673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71E0-2164-4EC9-B2F0-0C8D99A2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396659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5E59-8171-4D4A-802A-985A0594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76010-7206-4068-A34B-69A17D5ADFB3}"/>
              </a:ext>
            </a:extLst>
          </p:cNvPr>
          <p:cNvSpPr/>
          <p:nvPr/>
        </p:nvSpPr>
        <p:spPr>
          <a:xfrm>
            <a:off x="1144149" y="3505966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9CAAD-8CAD-450C-973D-F4967C007127}"/>
              </a:ext>
            </a:extLst>
          </p:cNvPr>
          <p:cNvSpPr/>
          <p:nvPr/>
        </p:nvSpPr>
        <p:spPr>
          <a:xfrm>
            <a:off x="6096000" y="1870921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957F1-78F3-47D3-82C4-85306590CA7C}"/>
              </a:ext>
            </a:extLst>
          </p:cNvPr>
          <p:cNvSpPr txBox="1"/>
          <p:nvPr/>
        </p:nvSpPr>
        <p:spPr>
          <a:xfrm>
            <a:off x="5918328" y="135551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AB896-7726-4A1F-9DD9-779CFE1ED7D1}"/>
              </a:ext>
            </a:extLst>
          </p:cNvPr>
          <p:cNvSpPr/>
          <p:nvPr/>
        </p:nvSpPr>
        <p:spPr>
          <a:xfrm>
            <a:off x="6597618" y="4256479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9059B-D4C0-4ADF-B5C8-951F86634BB3}"/>
              </a:ext>
            </a:extLst>
          </p:cNvPr>
          <p:cNvSpPr txBox="1"/>
          <p:nvPr/>
        </p:nvSpPr>
        <p:spPr>
          <a:xfrm>
            <a:off x="6696907" y="3947083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BF69-0A28-419E-A41F-CFF4D18E3270}"/>
              </a:ext>
            </a:extLst>
          </p:cNvPr>
          <p:cNvCxnSpPr/>
          <p:nvPr/>
        </p:nvCxnSpPr>
        <p:spPr>
          <a:xfrm flipV="1">
            <a:off x="2609946" y="2223968"/>
            <a:ext cx="3486054" cy="145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C6C5B-4843-44D8-9C96-CB174765B313}"/>
              </a:ext>
            </a:extLst>
          </p:cNvPr>
          <p:cNvCxnSpPr>
            <a:endCxn id="4" idx="3"/>
          </p:cNvCxnSpPr>
          <p:nvPr/>
        </p:nvCxnSpPr>
        <p:spPr>
          <a:xfrm flipH="1">
            <a:off x="2609946" y="2646706"/>
            <a:ext cx="3427851" cy="1415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389D2-C292-4242-8116-58D6890DA78B}"/>
              </a:ext>
            </a:extLst>
          </p:cNvPr>
          <p:cNvCxnSpPr/>
          <p:nvPr/>
        </p:nvCxnSpPr>
        <p:spPr>
          <a:xfrm>
            <a:off x="2639047" y="4256479"/>
            <a:ext cx="3941723" cy="361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8DFCE-5C8F-4BC3-B5AF-B9BDBD1F5482}"/>
              </a:ext>
            </a:extLst>
          </p:cNvPr>
          <p:cNvCxnSpPr/>
          <p:nvPr/>
        </p:nvCxnSpPr>
        <p:spPr>
          <a:xfrm flipH="1" flipV="1">
            <a:off x="2609946" y="4535240"/>
            <a:ext cx="3951678" cy="533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4B8DDDF-37C2-4F8D-B1CB-E687821B3AC8}"/>
              </a:ext>
            </a:extLst>
          </p:cNvPr>
          <p:cNvSpPr/>
          <p:nvPr/>
        </p:nvSpPr>
        <p:spPr>
          <a:xfrm>
            <a:off x="2072334" y="4316415"/>
            <a:ext cx="693841" cy="954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03549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5E59-8171-4D4A-802A-985A0594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76010-7206-4068-A34B-69A17D5ADFB3}"/>
              </a:ext>
            </a:extLst>
          </p:cNvPr>
          <p:cNvSpPr/>
          <p:nvPr/>
        </p:nvSpPr>
        <p:spPr>
          <a:xfrm>
            <a:off x="1144149" y="3505966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9CAAD-8CAD-450C-973D-F4967C007127}"/>
              </a:ext>
            </a:extLst>
          </p:cNvPr>
          <p:cNvSpPr/>
          <p:nvPr/>
        </p:nvSpPr>
        <p:spPr>
          <a:xfrm>
            <a:off x="6096000" y="1870921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957F1-78F3-47D3-82C4-85306590CA7C}"/>
              </a:ext>
            </a:extLst>
          </p:cNvPr>
          <p:cNvSpPr txBox="1"/>
          <p:nvPr/>
        </p:nvSpPr>
        <p:spPr>
          <a:xfrm>
            <a:off x="5918328" y="135551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AB896-7726-4A1F-9DD9-779CFE1ED7D1}"/>
              </a:ext>
            </a:extLst>
          </p:cNvPr>
          <p:cNvSpPr/>
          <p:nvPr/>
        </p:nvSpPr>
        <p:spPr>
          <a:xfrm>
            <a:off x="6597618" y="4256479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9059B-D4C0-4ADF-B5C8-951F86634BB3}"/>
              </a:ext>
            </a:extLst>
          </p:cNvPr>
          <p:cNvSpPr txBox="1"/>
          <p:nvPr/>
        </p:nvSpPr>
        <p:spPr>
          <a:xfrm>
            <a:off x="6696907" y="3947083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BF69-0A28-419E-A41F-CFF4D18E3270}"/>
              </a:ext>
            </a:extLst>
          </p:cNvPr>
          <p:cNvCxnSpPr/>
          <p:nvPr/>
        </p:nvCxnSpPr>
        <p:spPr>
          <a:xfrm flipV="1">
            <a:off x="2609946" y="2223968"/>
            <a:ext cx="3486054" cy="145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C6C5B-4843-44D8-9C96-CB174765B313}"/>
              </a:ext>
            </a:extLst>
          </p:cNvPr>
          <p:cNvCxnSpPr>
            <a:endCxn id="4" idx="3"/>
          </p:cNvCxnSpPr>
          <p:nvPr/>
        </p:nvCxnSpPr>
        <p:spPr>
          <a:xfrm flipH="1">
            <a:off x="2609946" y="2646706"/>
            <a:ext cx="3427851" cy="1415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389D2-C292-4242-8116-58D6890DA78B}"/>
              </a:ext>
            </a:extLst>
          </p:cNvPr>
          <p:cNvCxnSpPr>
            <a:cxnSpLocks/>
          </p:cNvCxnSpPr>
          <p:nvPr/>
        </p:nvCxnSpPr>
        <p:spPr>
          <a:xfrm>
            <a:off x="6580770" y="3032683"/>
            <a:ext cx="196818" cy="1283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8DFCE-5C8F-4BC3-B5AF-B9BDBD1F5482}"/>
              </a:ext>
            </a:extLst>
          </p:cNvPr>
          <p:cNvCxnSpPr>
            <a:cxnSpLocks/>
          </p:cNvCxnSpPr>
          <p:nvPr/>
        </p:nvCxnSpPr>
        <p:spPr>
          <a:xfrm flipH="1" flipV="1">
            <a:off x="7181946" y="3032684"/>
            <a:ext cx="293540" cy="10844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8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5E59-8171-4D4A-802A-985A0594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76010-7206-4068-A34B-69A17D5ADFB3}"/>
              </a:ext>
            </a:extLst>
          </p:cNvPr>
          <p:cNvSpPr/>
          <p:nvPr/>
        </p:nvSpPr>
        <p:spPr>
          <a:xfrm>
            <a:off x="1144149" y="3505966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9CAAD-8CAD-450C-973D-F4967C007127}"/>
              </a:ext>
            </a:extLst>
          </p:cNvPr>
          <p:cNvSpPr/>
          <p:nvPr/>
        </p:nvSpPr>
        <p:spPr>
          <a:xfrm>
            <a:off x="6096000" y="1870921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 frontal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957F1-78F3-47D3-82C4-85306590CA7C}"/>
              </a:ext>
            </a:extLst>
          </p:cNvPr>
          <p:cNvSpPr txBox="1"/>
          <p:nvPr/>
        </p:nvSpPr>
        <p:spPr>
          <a:xfrm>
            <a:off x="5918328" y="135551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AB896-7726-4A1F-9DD9-779CFE1ED7D1}"/>
              </a:ext>
            </a:extLst>
          </p:cNvPr>
          <p:cNvSpPr/>
          <p:nvPr/>
        </p:nvSpPr>
        <p:spPr>
          <a:xfrm>
            <a:off x="6597618" y="4256479"/>
            <a:ext cx="1465797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9059B-D4C0-4ADF-B5C8-951F86634BB3}"/>
              </a:ext>
            </a:extLst>
          </p:cNvPr>
          <p:cNvSpPr txBox="1"/>
          <p:nvPr/>
        </p:nvSpPr>
        <p:spPr>
          <a:xfrm>
            <a:off x="6696907" y="3947083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BF69-0A28-419E-A41F-CFF4D18E3270}"/>
              </a:ext>
            </a:extLst>
          </p:cNvPr>
          <p:cNvCxnSpPr/>
          <p:nvPr/>
        </p:nvCxnSpPr>
        <p:spPr>
          <a:xfrm flipV="1">
            <a:off x="2609946" y="2223968"/>
            <a:ext cx="3486054" cy="145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C6C5B-4843-44D8-9C96-CB174765B313}"/>
              </a:ext>
            </a:extLst>
          </p:cNvPr>
          <p:cNvCxnSpPr>
            <a:endCxn id="4" idx="3"/>
          </p:cNvCxnSpPr>
          <p:nvPr/>
        </p:nvCxnSpPr>
        <p:spPr>
          <a:xfrm flipH="1">
            <a:off x="2609946" y="2646706"/>
            <a:ext cx="3427851" cy="1415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389D2-C292-4242-8116-58D6890DA78B}"/>
              </a:ext>
            </a:extLst>
          </p:cNvPr>
          <p:cNvCxnSpPr>
            <a:cxnSpLocks/>
          </p:cNvCxnSpPr>
          <p:nvPr/>
        </p:nvCxnSpPr>
        <p:spPr>
          <a:xfrm>
            <a:off x="6580770" y="3032683"/>
            <a:ext cx="196818" cy="1283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8DFCE-5C8F-4BC3-B5AF-B9BDBD1F5482}"/>
              </a:ext>
            </a:extLst>
          </p:cNvPr>
          <p:cNvCxnSpPr>
            <a:cxnSpLocks/>
          </p:cNvCxnSpPr>
          <p:nvPr/>
        </p:nvCxnSpPr>
        <p:spPr>
          <a:xfrm flipH="1" flipV="1">
            <a:off x="7181946" y="3032684"/>
            <a:ext cx="293540" cy="10844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1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C234-6586-41BD-8D6B-F7DE68C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80E7-1827-44AE-8EA4-10BB5248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>
                <a:hlinkClick r:id="rId3"/>
              </a:rPr>
              <a:t>https://github.com/tc39/proposals/blob/main/finished-proposals.md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06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5E6-9408-4520-B4FA-4E89D6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config </a:t>
            </a:r>
            <a:r>
              <a:rPr lang="fr-FR" dirty="0" err="1"/>
              <a:t>vscode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7A85F-948B-4F49-98F6-47BE4449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42" y="1463647"/>
            <a:ext cx="5129102" cy="43466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063BF-C5F0-4E37-B4D0-6B845CB2F89B}"/>
              </a:ext>
            </a:extLst>
          </p:cNvPr>
          <p:cNvCxnSpPr/>
          <p:nvPr/>
        </p:nvCxnSpPr>
        <p:spPr>
          <a:xfrm flipV="1">
            <a:off x="2237753" y="3721930"/>
            <a:ext cx="3680575" cy="436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EF1D4B-5532-419F-AB01-A6D2BD092CB9}"/>
              </a:ext>
            </a:extLst>
          </p:cNvPr>
          <p:cNvSpPr txBox="1"/>
          <p:nvPr/>
        </p:nvSpPr>
        <p:spPr>
          <a:xfrm>
            <a:off x="317053" y="3597865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console.log</a:t>
            </a:r>
            <a:r>
              <a:rPr lang="fr-F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90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318-B379-4699-AC9A-AD57CD27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</a:t>
            </a:r>
            <a:r>
              <a:rPr lang="fr-FR" dirty="0" err="1"/>
              <a:t>checkjs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A331E-F633-4D2E-B762-0BD9842B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05" y="1925295"/>
            <a:ext cx="10462758" cy="34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2387-40F3-4DAE-B859-2EB35CD4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8EA1-E04E-4DDE-9C85-C25154B1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Material</a:t>
            </a:r>
            <a:r>
              <a:rPr lang="fr-FR" dirty="0"/>
              <a:t> Icon </a:t>
            </a:r>
            <a:r>
              <a:rPr lang="fr-FR" dirty="0" err="1"/>
              <a:t>Theme</a:t>
            </a:r>
            <a:endParaRPr lang="fr-FR" dirty="0"/>
          </a:p>
          <a:p>
            <a:r>
              <a:rPr lang="fr-FR" b="1" dirty="0" err="1"/>
              <a:t>Thunder</a:t>
            </a:r>
            <a:r>
              <a:rPr lang="fr-FR" b="1" dirty="0"/>
              <a:t> Client</a:t>
            </a:r>
          </a:p>
          <a:p>
            <a:r>
              <a:rPr lang="fr-FR" b="1" dirty="0"/>
              <a:t>SVG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Template String Converter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2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4BFB-7C4A-4F7C-A07E-0AE62C25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9442-C160-4C4E-B558-35C4470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/>
              <a:t>rimraf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5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71F8-81DF-46AF-95E6-268044D7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de JS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2055F-B72F-4A29-8C5B-3BCAA9DF9D92}"/>
              </a:ext>
            </a:extLst>
          </p:cNvPr>
          <p:cNvCxnSpPr/>
          <p:nvPr/>
        </p:nvCxnSpPr>
        <p:spPr>
          <a:xfrm>
            <a:off x="335433" y="1943674"/>
            <a:ext cx="116344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FA1AF7-77AD-4CC7-ACF0-ABBE85A24DAD}"/>
              </a:ext>
            </a:extLst>
          </p:cNvPr>
          <p:cNvCxnSpPr/>
          <p:nvPr/>
        </p:nvCxnSpPr>
        <p:spPr>
          <a:xfrm>
            <a:off x="459497" y="1690688"/>
            <a:ext cx="0" cy="606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D738B3-1CE3-4716-8469-1797AC5645D7}"/>
              </a:ext>
            </a:extLst>
          </p:cNvPr>
          <p:cNvSpPr txBox="1"/>
          <p:nvPr/>
        </p:nvSpPr>
        <p:spPr>
          <a:xfrm>
            <a:off x="197584" y="2467502"/>
            <a:ext cx="1094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  <a:p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D7404B-28DF-4894-A855-38D4AA8E092E}"/>
              </a:ext>
            </a:extLst>
          </p:cNvPr>
          <p:cNvCxnSpPr/>
          <p:nvPr/>
        </p:nvCxnSpPr>
        <p:spPr>
          <a:xfrm>
            <a:off x="1608241" y="1690688"/>
            <a:ext cx="0" cy="606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6044A3-8A0B-4F51-ACE9-EC5D52ED12BB}"/>
              </a:ext>
            </a:extLst>
          </p:cNvPr>
          <p:cNvSpPr txBox="1"/>
          <p:nvPr/>
        </p:nvSpPr>
        <p:spPr>
          <a:xfrm>
            <a:off x="1292499" y="2369920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75C9F-4E98-4315-8259-898EB601B9C7}"/>
              </a:ext>
            </a:extLst>
          </p:cNvPr>
          <p:cNvCxnSpPr/>
          <p:nvPr/>
        </p:nvCxnSpPr>
        <p:spPr>
          <a:xfrm>
            <a:off x="2283703" y="1750685"/>
            <a:ext cx="0" cy="3400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285272-458F-424F-8A6A-EABD0B41DD3A}"/>
              </a:ext>
            </a:extLst>
          </p:cNvPr>
          <p:cNvSpPr txBox="1"/>
          <p:nvPr/>
        </p:nvSpPr>
        <p:spPr>
          <a:xfrm>
            <a:off x="2109093" y="21780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787071-A329-4437-92EA-6A2E9C88D987}"/>
              </a:ext>
            </a:extLst>
          </p:cNvPr>
          <p:cNvCxnSpPr/>
          <p:nvPr/>
        </p:nvCxnSpPr>
        <p:spPr>
          <a:xfrm>
            <a:off x="2954569" y="1690688"/>
            <a:ext cx="0" cy="5470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F93F15-CA6A-4A0E-A98C-295A7CC6881B}"/>
              </a:ext>
            </a:extLst>
          </p:cNvPr>
          <p:cNvSpPr txBox="1"/>
          <p:nvPr/>
        </p:nvSpPr>
        <p:spPr>
          <a:xfrm>
            <a:off x="2738560" y="22653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C96F7-D735-4145-BC2F-E7E72572F8C6}"/>
              </a:ext>
            </a:extLst>
          </p:cNvPr>
          <p:cNvCxnSpPr/>
          <p:nvPr/>
        </p:nvCxnSpPr>
        <p:spPr>
          <a:xfrm>
            <a:off x="6226191" y="1736768"/>
            <a:ext cx="0" cy="514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196D53-3D80-449A-AC04-CA95876E089C}"/>
              </a:ext>
            </a:extLst>
          </p:cNvPr>
          <p:cNvSpPr txBox="1"/>
          <p:nvPr/>
        </p:nvSpPr>
        <p:spPr>
          <a:xfrm>
            <a:off x="5945898" y="22653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44281-0576-460A-BC98-4E7B2EBAF12D}"/>
              </a:ext>
            </a:extLst>
          </p:cNvPr>
          <p:cNvCxnSpPr/>
          <p:nvPr/>
        </p:nvCxnSpPr>
        <p:spPr>
          <a:xfrm>
            <a:off x="8179055" y="1690688"/>
            <a:ext cx="0" cy="606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C740B3-D357-4EE8-9E87-A55AAB5E1D91}"/>
              </a:ext>
            </a:extLst>
          </p:cNvPr>
          <p:cNvSpPr txBox="1"/>
          <p:nvPr/>
        </p:nvSpPr>
        <p:spPr>
          <a:xfrm>
            <a:off x="7889571" y="2297487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2DB250-A0EE-40B4-A5DE-F23B722080AA}"/>
              </a:ext>
            </a:extLst>
          </p:cNvPr>
          <p:cNvCxnSpPr/>
          <p:nvPr/>
        </p:nvCxnSpPr>
        <p:spPr>
          <a:xfrm>
            <a:off x="6929222" y="1341733"/>
            <a:ext cx="41355" cy="23260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9C458-67B9-491A-84EC-CE66EC17FA7A}"/>
              </a:ext>
            </a:extLst>
          </p:cNvPr>
          <p:cNvSpPr txBox="1"/>
          <p:nvPr/>
        </p:nvSpPr>
        <p:spPr>
          <a:xfrm>
            <a:off x="6750018" y="3827614"/>
            <a:ext cx="1520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/>
              <a:t>() =&gt; {}</a:t>
            </a:r>
          </a:p>
          <a:p>
            <a:endParaRPr lang="fr-FR" dirty="0"/>
          </a:p>
          <a:p>
            <a:r>
              <a:rPr lang="fr-FR" dirty="0"/>
              <a:t>typage </a:t>
            </a:r>
            <a:r>
              <a:rPr lang="fr-FR" dirty="0" err="1"/>
              <a:t>expl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5B51A5-405D-4BAB-86DF-38A7D5394FD4}"/>
              </a:ext>
            </a:extLst>
          </p:cNvPr>
          <p:cNvCxnSpPr/>
          <p:nvPr/>
        </p:nvCxnSpPr>
        <p:spPr>
          <a:xfrm flipV="1">
            <a:off x="7531164" y="2911652"/>
            <a:ext cx="358407" cy="11089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7D10B5-4693-497D-8D1B-B6E783C24268}"/>
              </a:ext>
            </a:extLst>
          </p:cNvPr>
          <p:cNvCxnSpPr/>
          <p:nvPr/>
        </p:nvCxnSpPr>
        <p:spPr>
          <a:xfrm>
            <a:off x="5945898" y="1419847"/>
            <a:ext cx="0" cy="25594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A0F71C-3378-4FBA-A324-DEE7EF0AB781}"/>
              </a:ext>
            </a:extLst>
          </p:cNvPr>
          <p:cNvSpPr txBox="1"/>
          <p:nvPr/>
        </p:nvSpPr>
        <p:spPr>
          <a:xfrm>
            <a:off x="5663071" y="4125553"/>
            <a:ext cx="86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088F78-2E80-4D80-BBAA-5EA8EBADC34B}"/>
              </a:ext>
            </a:extLst>
          </p:cNvPr>
          <p:cNvSpPr txBox="1"/>
          <p:nvPr/>
        </p:nvSpPr>
        <p:spPr>
          <a:xfrm>
            <a:off x="9543763" y="5048883"/>
            <a:ext cx="1638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 x </a:t>
            </a:r>
            <a:r>
              <a:rPr lang="fr-FR" dirty="0" err="1"/>
              <a:t>from</a:t>
            </a:r>
            <a:r>
              <a:rPr lang="fr-FR" dirty="0"/>
              <a:t> y</a:t>
            </a:r>
          </a:p>
          <a:p>
            <a:r>
              <a:rPr lang="fr-FR" dirty="0"/>
              <a:t>export x</a:t>
            </a:r>
          </a:p>
          <a:p>
            <a:r>
              <a:rPr lang="fr-FR" dirty="0"/>
              <a:t>ESM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44E0C-DA1C-4587-B980-9E37B6016866}"/>
              </a:ext>
            </a:extLst>
          </p:cNvPr>
          <p:cNvSpPr txBox="1"/>
          <p:nvPr/>
        </p:nvSpPr>
        <p:spPr>
          <a:xfrm>
            <a:off x="4268732" y="5853738"/>
            <a:ext cx="2086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x = </a:t>
            </a:r>
            <a:r>
              <a:rPr lang="fr-FR" dirty="0" err="1"/>
              <a:t>require</a:t>
            </a:r>
            <a:r>
              <a:rPr lang="fr-FR" dirty="0"/>
              <a:t>('x')</a:t>
            </a:r>
          </a:p>
          <a:p>
            <a:r>
              <a:rPr lang="fr-FR" dirty="0" err="1"/>
              <a:t>module.exports</a:t>
            </a:r>
            <a:r>
              <a:rPr lang="fr-FR" dirty="0"/>
              <a:t> = x</a:t>
            </a:r>
          </a:p>
          <a:p>
            <a:r>
              <a:rPr lang="fr-FR" dirty="0" err="1"/>
              <a:t>CommonJS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5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706D-A926-4B56-94CC-9AE73C58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C6EF0-6149-44FB-9866-D914AA96B0A1}"/>
              </a:ext>
            </a:extLst>
          </p:cNvPr>
          <p:cNvSpPr/>
          <p:nvPr/>
        </p:nvSpPr>
        <p:spPr>
          <a:xfrm>
            <a:off x="1520937" y="1562291"/>
            <a:ext cx="1465797" cy="155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2DB75-4219-4EDE-8DE1-642ABC221084}"/>
              </a:ext>
            </a:extLst>
          </p:cNvPr>
          <p:cNvSpPr/>
          <p:nvPr/>
        </p:nvSpPr>
        <p:spPr>
          <a:xfrm>
            <a:off x="7660590" y="1562291"/>
            <a:ext cx="1465797" cy="155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E91409-BBD7-41C7-A013-E42927D4D3CF}"/>
              </a:ext>
            </a:extLst>
          </p:cNvPr>
          <p:cNvCxnSpPr/>
          <p:nvPr/>
        </p:nvCxnSpPr>
        <p:spPr>
          <a:xfrm>
            <a:off x="2986734" y="1847180"/>
            <a:ext cx="46738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C2D4A8-814A-4B82-B7A5-703C5F74E838}"/>
              </a:ext>
            </a:extLst>
          </p:cNvPr>
          <p:cNvCxnSpPr/>
          <p:nvPr/>
        </p:nvCxnSpPr>
        <p:spPr>
          <a:xfrm flipH="1">
            <a:off x="2986734" y="2807530"/>
            <a:ext cx="46738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E25C1C-9F54-4D88-AF5B-D648C09FA349}"/>
              </a:ext>
            </a:extLst>
          </p:cNvPr>
          <p:cNvSpPr txBox="1"/>
          <p:nvPr/>
        </p:nvSpPr>
        <p:spPr>
          <a:xfrm>
            <a:off x="4356036" y="1502557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D1979-8D0C-4F18-83BA-2228AE0469CB}"/>
              </a:ext>
            </a:extLst>
          </p:cNvPr>
          <p:cNvSpPr txBox="1"/>
          <p:nvPr/>
        </p:nvSpPr>
        <p:spPr>
          <a:xfrm>
            <a:off x="4420366" y="240317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D15A6-F426-4C29-81C7-7F7A6F5A2ACA}"/>
              </a:ext>
            </a:extLst>
          </p:cNvPr>
          <p:cNvSpPr txBox="1"/>
          <p:nvPr/>
        </p:nvSpPr>
        <p:spPr>
          <a:xfrm>
            <a:off x="286812" y="3381902"/>
            <a:ext cx="47911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  <a:p>
            <a:endParaRPr lang="fr-FR" dirty="0"/>
          </a:p>
          <a:p>
            <a:r>
              <a:rPr lang="fr-FR" dirty="0"/>
              <a:t>POST /</a:t>
            </a:r>
            <a:r>
              <a:rPr lang="fr-FR" dirty="0" err="1"/>
              <a:t>asdfasdf</a:t>
            </a:r>
            <a:r>
              <a:rPr lang="fr-FR" dirty="0"/>
              <a:t>/</a:t>
            </a:r>
            <a:r>
              <a:rPr lang="fr-FR" dirty="0" err="1"/>
              <a:t>werwer</a:t>
            </a:r>
            <a:r>
              <a:rPr lang="fr-FR" dirty="0"/>
              <a:t>/</a:t>
            </a:r>
            <a:r>
              <a:rPr lang="fr-FR" dirty="0" err="1"/>
              <a:t>ddfdf?asdfasdf</a:t>
            </a:r>
            <a:r>
              <a:rPr lang="fr-FR" dirty="0"/>
              <a:t> HTTP/2.0</a:t>
            </a:r>
          </a:p>
          <a:p>
            <a:r>
              <a:rPr lang="fr-FR" dirty="0"/>
              <a:t>X-Ma-Joli-</a:t>
            </a:r>
            <a:r>
              <a:rPr lang="fr-FR" dirty="0" err="1"/>
              <a:t>Entete</a:t>
            </a:r>
            <a:r>
              <a:rPr lang="fr-FR" dirty="0"/>
              <a:t>: </a:t>
            </a:r>
            <a:r>
              <a:rPr lang="fr-FR" dirty="0" err="1"/>
              <a:t>qqq</a:t>
            </a:r>
            <a:r>
              <a:rPr lang="fr-FR" dirty="0"/>
              <a:t>@#$</a:t>
            </a:r>
          </a:p>
          <a:p>
            <a:r>
              <a:rPr lang="fr-FR" dirty="0" err="1"/>
              <a:t>qwerqwerqwre</a:t>
            </a:r>
            <a:r>
              <a:rPr lang="fr-FR" dirty="0"/>
              <a:t>: </a:t>
            </a:r>
            <a:r>
              <a:rPr lang="fr-FR" dirty="0" err="1"/>
              <a:t>sdfsdfsd</a:t>
            </a:r>
            <a:endParaRPr lang="fr-FR" dirty="0"/>
          </a:p>
          <a:p>
            <a:r>
              <a:rPr lang="fr-FR" dirty="0" err="1"/>
              <a:t>dfdfdfdf</a:t>
            </a:r>
            <a:r>
              <a:rPr lang="fr-FR" dirty="0"/>
              <a:t>: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www.toto.com:5656</a:t>
            </a:r>
            <a:endParaRPr lang="fr-FR" dirty="0"/>
          </a:p>
          <a:p>
            <a:r>
              <a:rPr lang="fr-FR" dirty="0" err="1"/>
              <a:t>werwerwer</a:t>
            </a:r>
            <a:r>
              <a:rPr lang="fr-FR" dirty="0"/>
              <a:t>: </a:t>
            </a:r>
            <a:r>
              <a:rPr lang="fr-FR" dirty="0" err="1"/>
              <a:t>sdfsdfsdf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{''toto'': 123}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436E7-7750-45A1-8E09-C3D66967F7E0}"/>
              </a:ext>
            </a:extLst>
          </p:cNvPr>
          <p:cNvSpPr txBox="1"/>
          <p:nvPr/>
        </p:nvSpPr>
        <p:spPr>
          <a:xfrm>
            <a:off x="6352946" y="3271885"/>
            <a:ext cx="3037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HTTP/1.1 200 OK</a:t>
            </a:r>
          </a:p>
          <a:p>
            <a:r>
              <a:rPr lang="fr-FR" dirty="0"/>
              <a:t>Date: </a:t>
            </a:r>
            <a:r>
              <a:rPr lang="fr-FR" dirty="0" err="1"/>
              <a:t>Wed</a:t>
            </a:r>
            <a:r>
              <a:rPr lang="fr-FR" dirty="0"/>
              <a:t> 12 Jan 12:34 GMT</a:t>
            </a:r>
          </a:p>
          <a:p>
            <a:r>
              <a:rPr lang="fr-FR" dirty="0"/>
              <a:t>X-</a:t>
            </a:r>
            <a:r>
              <a:rPr lang="fr-FR" dirty="0" err="1"/>
              <a:t>Powered</a:t>
            </a:r>
            <a:r>
              <a:rPr lang="fr-FR" dirty="0"/>
              <a:t>-by: express</a:t>
            </a:r>
          </a:p>
          <a:p>
            <a:r>
              <a:rPr lang="fr-FR" dirty="0" err="1"/>
              <a:t>ererer</a:t>
            </a:r>
            <a:r>
              <a:rPr lang="fr-FR" dirty="0"/>
              <a:t>: </a:t>
            </a:r>
            <a:r>
              <a:rPr lang="fr-FR" dirty="0" err="1"/>
              <a:t>sdfsdfsdf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Access-Control-</a:t>
            </a:r>
            <a:r>
              <a:rPr lang="fr-FR" dirty="0" err="1"/>
              <a:t>Allow</a:t>
            </a:r>
            <a:r>
              <a:rPr lang="fr-FR" dirty="0"/>
              <a:t>-Origin: *</a:t>
            </a:r>
          </a:p>
          <a:p>
            <a:endParaRPr lang="fr-FR" dirty="0"/>
          </a:p>
          <a:p>
            <a:r>
              <a:rPr lang="fr-F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045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431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notes</vt:lpstr>
      <vt:lpstr>git</vt:lpstr>
      <vt:lpstr>Webographie</vt:lpstr>
      <vt:lpstr>javascript config vscode</vt:lpstr>
      <vt:lpstr>javascript checkjs</vt:lpstr>
      <vt:lpstr>Vscode</vt:lpstr>
      <vt:lpstr>npm</vt:lpstr>
      <vt:lpstr>Historique de JS</vt:lpstr>
      <vt:lpstr>HTTP</vt:lpstr>
      <vt:lpstr>architecture composant</vt:lpstr>
      <vt:lpstr>composant</vt:lpstr>
      <vt:lpstr>PowerPoint Presentation</vt:lpstr>
      <vt:lpstr>5 artefacts</vt:lpstr>
      <vt:lpstr>PowerPoint Presentation</vt:lpstr>
      <vt:lpstr>modules</vt:lpstr>
      <vt:lpstr>observable</vt:lpstr>
      <vt:lpstr>definition</vt:lpstr>
      <vt:lpstr>lancer</vt:lpstr>
      <vt:lpstr>PowerPoint Presentation</vt:lpstr>
      <vt:lpstr>CORS</vt:lpstr>
      <vt:lpstr>Proxy</vt:lpstr>
      <vt:lpstr>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40</cp:revision>
  <dcterms:created xsi:type="dcterms:W3CDTF">2024-01-22T09:33:32Z</dcterms:created>
  <dcterms:modified xsi:type="dcterms:W3CDTF">2024-01-24T16:22:43Z</dcterms:modified>
</cp:coreProperties>
</file>