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5A618-F4DC-46F7-9A00-89CE199E19F0}" type="datetimeFigureOut">
              <a:rPr lang="fr-FR" smtClean="0"/>
              <a:t>15/06/2023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0A520-4212-46B0-8DDD-302BBDA4AC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3210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5A618-F4DC-46F7-9A00-89CE199E19F0}" type="datetimeFigureOut">
              <a:rPr lang="fr-FR" smtClean="0"/>
              <a:t>15/06/2023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0A520-4212-46B0-8DDD-302BBDA4AC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379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5A618-F4DC-46F7-9A00-89CE199E19F0}" type="datetimeFigureOut">
              <a:rPr lang="fr-FR" smtClean="0"/>
              <a:t>15/06/2023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0A520-4212-46B0-8DDD-302BBDA4AC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9106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5A618-F4DC-46F7-9A00-89CE199E19F0}" type="datetimeFigureOut">
              <a:rPr lang="fr-FR" smtClean="0"/>
              <a:t>15/06/2023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0A520-4212-46B0-8DDD-302BBDA4AC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468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5A618-F4DC-46F7-9A00-89CE199E19F0}" type="datetimeFigureOut">
              <a:rPr lang="fr-FR" smtClean="0"/>
              <a:t>15/06/2023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0A520-4212-46B0-8DDD-302BBDA4AC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4727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5A618-F4DC-46F7-9A00-89CE199E19F0}" type="datetimeFigureOut">
              <a:rPr lang="fr-FR" smtClean="0"/>
              <a:t>15/06/2023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0A520-4212-46B0-8DDD-302BBDA4AC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7018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5A618-F4DC-46F7-9A00-89CE199E19F0}" type="datetimeFigureOut">
              <a:rPr lang="fr-FR" smtClean="0"/>
              <a:t>15/06/2023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0A520-4212-46B0-8DDD-302BBDA4AC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8935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5A618-F4DC-46F7-9A00-89CE199E19F0}" type="datetimeFigureOut">
              <a:rPr lang="fr-FR" smtClean="0"/>
              <a:t>15/06/2023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0A520-4212-46B0-8DDD-302BBDA4AC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8883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5A618-F4DC-46F7-9A00-89CE199E19F0}" type="datetimeFigureOut">
              <a:rPr lang="fr-FR" smtClean="0"/>
              <a:t>15/06/2023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0A520-4212-46B0-8DDD-302BBDA4AC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0444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5A618-F4DC-46F7-9A00-89CE199E19F0}" type="datetimeFigureOut">
              <a:rPr lang="fr-FR" smtClean="0"/>
              <a:t>15/06/2023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0A520-4212-46B0-8DDD-302BBDA4AC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7907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5A618-F4DC-46F7-9A00-89CE199E19F0}" type="datetimeFigureOut">
              <a:rPr lang="fr-FR" smtClean="0"/>
              <a:t>15/06/2023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0A520-4212-46B0-8DDD-302BBDA4AC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8692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5A618-F4DC-46F7-9A00-89CE199E19F0}" type="datetimeFigureOut">
              <a:rPr lang="fr-FR" smtClean="0"/>
              <a:t>15/06/2023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0A520-4212-46B0-8DDD-302BBDA4AC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7808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mtClean="0"/>
              <a:t>Notes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5863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Histoire </a:t>
            </a:r>
            <a:r>
              <a:rPr lang="fr-FR" err="1" smtClean="0"/>
              <a:t>js</a:t>
            </a:r>
            <a:endParaRPr lang="fr-FR"/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429658" y="2225407"/>
            <a:ext cx="11501609" cy="3305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627961" y="1983036"/>
            <a:ext cx="11017" cy="50677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309016" y="2500829"/>
            <a:ext cx="10583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1995</a:t>
            </a:r>
          </a:p>
          <a:p>
            <a:r>
              <a:rPr lang="fr-FR" smtClean="0"/>
              <a:t>Netscape</a:t>
            </a:r>
          </a:p>
          <a:p>
            <a:endParaRPr lang="fr-FR"/>
          </a:p>
        </p:txBody>
      </p:sp>
      <p:cxnSp>
        <p:nvCxnSpPr>
          <p:cNvPr id="12" name="Connecteur droit 11"/>
          <p:cNvCxnSpPr/>
          <p:nvPr/>
        </p:nvCxnSpPr>
        <p:spPr>
          <a:xfrm>
            <a:off x="1751682" y="1850834"/>
            <a:ext cx="0" cy="95846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1367383" y="2809301"/>
            <a:ext cx="12822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1997</a:t>
            </a:r>
          </a:p>
          <a:p>
            <a:r>
              <a:rPr lang="fr-FR" err="1" smtClean="0"/>
              <a:t>ECMAScript</a:t>
            </a:r>
            <a:endParaRPr lang="fr-FR"/>
          </a:p>
        </p:txBody>
      </p:sp>
      <p:cxnSp>
        <p:nvCxnSpPr>
          <p:cNvPr id="15" name="Connecteur droit 14"/>
          <p:cNvCxnSpPr/>
          <p:nvPr/>
        </p:nvCxnSpPr>
        <p:spPr>
          <a:xfrm>
            <a:off x="2148289" y="1983036"/>
            <a:ext cx="0" cy="51779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2008488" y="2500829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1998</a:t>
            </a:r>
          </a:p>
          <a:p>
            <a:r>
              <a:rPr lang="fr-FR" smtClean="0"/>
              <a:t>ES2</a:t>
            </a:r>
            <a:endParaRPr lang="fr-FR"/>
          </a:p>
        </p:txBody>
      </p:sp>
      <p:cxnSp>
        <p:nvCxnSpPr>
          <p:cNvPr id="18" name="Connecteur droit 17"/>
          <p:cNvCxnSpPr/>
          <p:nvPr/>
        </p:nvCxnSpPr>
        <p:spPr>
          <a:xfrm flipH="1">
            <a:off x="2864386" y="1983036"/>
            <a:ext cx="11016" cy="97945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2649593" y="3006039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1999</a:t>
            </a:r>
          </a:p>
          <a:p>
            <a:r>
              <a:rPr lang="fr-FR" smtClean="0"/>
              <a:t>ES3</a:t>
            </a:r>
            <a:endParaRPr lang="fr-FR"/>
          </a:p>
        </p:txBody>
      </p:sp>
      <p:cxnSp>
        <p:nvCxnSpPr>
          <p:cNvPr id="21" name="Connecteur droit 20"/>
          <p:cNvCxnSpPr/>
          <p:nvPr/>
        </p:nvCxnSpPr>
        <p:spPr>
          <a:xfrm>
            <a:off x="5982159" y="1983036"/>
            <a:ext cx="0" cy="59491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5655787" y="2682873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2009</a:t>
            </a:r>
          </a:p>
          <a:p>
            <a:r>
              <a:rPr lang="fr-FR" smtClean="0"/>
              <a:t>ES5</a:t>
            </a:r>
            <a:endParaRPr lang="fr-FR"/>
          </a:p>
        </p:txBody>
      </p:sp>
      <p:cxnSp>
        <p:nvCxnSpPr>
          <p:cNvPr id="24" name="Connecteur droit 23"/>
          <p:cNvCxnSpPr/>
          <p:nvPr/>
        </p:nvCxnSpPr>
        <p:spPr>
          <a:xfrm flipH="1">
            <a:off x="7932145" y="1983036"/>
            <a:ext cx="11016" cy="69983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7616789" y="2682873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2015</a:t>
            </a:r>
          </a:p>
          <a:p>
            <a:r>
              <a:rPr lang="fr-FR" smtClean="0"/>
              <a:t>ES6</a:t>
            </a:r>
            <a:endParaRPr lang="fr-FR"/>
          </a:p>
        </p:txBody>
      </p:sp>
      <p:cxnSp>
        <p:nvCxnSpPr>
          <p:cNvPr id="26" name="Connecteur droit 25"/>
          <p:cNvCxnSpPr/>
          <p:nvPr/>
        </p:nvCxnSpPr>
        <p:spPr>
          <a:xfrm flipH="1">
            <a:off x="8441666" y="1983036"/>
            <a:ext cx="11016" cy="69983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/>
          <p:cNvSpPr txBox="1"/>
          <p:nvPr/>
        </p:nvSpPr>
        <p:spPr>
          <a:xfrm>
            <a:off x="8269532" y="2682872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2016</a:t>
            </a:r>
          </a:p>
          <a:p>
            <a:r>
              <a:rPr lang="fr-FR" smtClean="0"/>
              <a:t>ES7</a:t>
            </a:r>
            <a:endParaRPr lang="fr-FR"/>
          </a:p>
        </p:txBody>
      </p:sp>
      <p:sp>
        <p:nvSpPr>
          <p:cNvPr id="28" name="ZoneTexte 27"/>
          <p:cNvSpPr txBox="1"/>
          <p:nvPr/>
        </p:nvSpPr>
        <p:spPr>
          <a:xfrm>
            <a:off x="8359079" y="3753619"/>
            <a:ext cx="8685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ES2023</a:t>
            </a:r>
          </a:p>
          <a:p>
            <a:r>
              <a:rPr lang="fr-FR" err="1" smtClean="0"/>
              <a:t>ESNext</a:t>
            </a:r>
            <a:endParaRPr lang="fr-FR"/>
          </a:p>
        </p:txBody>
      </p:sp>
      <p:cxnSp>
        <p:nvCxnSpPr>
          <p:cNvPr id="30" name="Connecteur droit 29"/>
          <p:cNvCxnSpPr/>
          <p:nvPr/>
        </p:nvCxnSpPr>
        <p:spPr>
          <a:xfrm>
            <a:off x="6841475" y="1498294"/>
            <a:ext cx="0" cy="243472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ZoneTexte 30"/>
          <p:cNvSpPr txBox="1"/>
          <p:nvPr/>
        </p:nvSpPr>
        <p:spPr>
          <a:xfrm>
            <a:off x="6308530" y="3895772"/>
            <a:ext cx="15251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2012</a:t>
            </a:r>
          </a:p>
          <a:p>
            <a:r>
              <a:rPr lang="fr-FR" smtClean="0"/>
              <a:t>TS</a:t>
            </a:r>
          </a:p>
          <a:p>
            <a:r>
              <a:rPr lang="fr-FR"/>
              <a:t>i</a:t>
            </a:r>
            <a:r>
              <a:rPr lang="fr-FR" smtClean="0"/>
              <a:t>mport/export</a:t>
            </a:r>
            <a:endParaRPr lang="fr-FR"/>
          </a:p>
        </p:txBody>
      </p:sp>
      <p:cxnSp>
        <p:nvCxnSpPr>
          <p:cNvPr id="33" name="Connecteur droit 32"/>
          <p:cNvCxnSpPr/>
          <p:nvPr/>
        </p:nvCxnSpPr>
        <p:spPr>
          <a:xfrm flipH="1">
            <a:off x="5816906" y="1388768"/>
            <a:ext cx="22034" cy="26880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/>
          <p:cNvSpPr txBox="1"/>
          <p:nvPr/>
        </p:nvSpPr>
        <p:spPr>
          <a:xfrm>
            <a:off x="5498693" y="4045966"/>
            <a:ext cx="8098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2009</a:t>
            </a:r>
          </a:p>
          <a:p>
            <a:r>
              <a:rPr lang="fr-FR" err="1" smtClean="0"/>
              <a:t>nodejs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6054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observable</a:t>
            </a:r>
            <a:endParaRPr lang="fr-FR"/>
          </a:p>
        </p:txBody>
      </p:sp>
      <p:cxnSp>
        <p:nvCxnSpPr>
          <p:cNvPr id="5" name="Connecteur droit avec flèche 4"/>
          <p:cNvCxnSpPr/>
          <p:nvPr/>
        </p:nvCxnSpPr>
        <p:spPr>
          <a:xfrm>
            <a:off x="440675" y="2203373"/>
            <a:ext cx="11369407" cy="2203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683046" y="1905918"/>
            <a:ext cx="0" cy="69406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1994053" y="4858439"/>
            <a:ext cx="41909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</a:t>
            </a:r>
            <a:r>
              <a:rPr lang="fr-FR" dirty="0" err="1" smtClean="0"/>
              <a:t>onst</a:t>
            </a:r>
            <a:r>
              <a:rPr lang="fr-FR" dirty="0" smtClean="0"/>
              <a:t> o = new Observable((</a:t>
            </a:r>
            <a:r>
              <a:rPr lang="fr-FR" dirty="0" err="1" smtClean="0"/>
              <a:t>subscriber</a:t>
            </a:r>
            <a:r>
              <a:rPr lang="fr-FR" dirty="0" smtClean="0"/>
              <a:t>) =&gt; {</a:t>
            </a:r>
          </a:p>
          <a:p>
            <a:r>
              <a:rPr lang="fr-FR" dirty="0" smtClean="0"/>
              <a:t>...})</a:t>
            </a:r>
            <a:endParaRPr lang="fr-FR" dirty="0"/>
          </a:p>
        </p:txBody>
      </p:sp>
      <p:sp>
        <p:nvSpPr>
          <p:cNvPr id="9" name="Ellipse 8"/>
          <p:cNvSpPr/>
          <p:nvPr/>
        </p:nvSpPr>
        <p:spPr>
          <a:xfrm>
            <a:off x="683046" y="1961002"/>
            <a:ext cx="473725" cy="4847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/>
          <p:cNvSpPr/>
          <p:nvPr/>
        </p:nvSpPr>
        <p:spPr>
          <a:xfrm>
            <a:off x="886857" y="1961002"/>
            <a:ext cx="473725" cy="4847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/>
          <p:cNvSpPr/>
          <p:nvPr/>
        </p:nvSpPr>
        <p:spPr>
          <a:xfrm>
            <a:off x="1090664" y="1972019"/>
            <a:ext cx="473725" cy="4847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3</a:t>
            </a:r>
            <a:endParaRPr lang="fr-FR" dirty="0"/>
          </a:p>
        </p:txBody>
      </p:sp>
      <p:sp>
        <p:nvSpPr>
          <p:cNvPr id="12" name="Ellipse 11"/>
          <p:cNvSpPr/>
          <p:nvPr/>
        </p:nvSpPr>
        <p:spPr>
          <a:xfrm>
            <a:off x="3681899" y="1983036"/>
            <a:ext cx="473725" cy="4847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4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3621019" y="2415315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next</a:t>
            </a:r>
            <a:endParaRPr lang="fr-FR" dirty="0"/>
          </a:p>
        </p:txBody>
      </p:sp>
      <p:cxnSp>
        <p:nvCxnSpPr>
          <p:cNvPr id="15" name="Connecteur droit 14"/>
          <p:cNvCxnSpPr/>
          <p:nvPr/>
        </p:nvCxnSpPr>
        <p:spPr>
          <a:xfrm>
            <a:off x="4216503" y="1690688"/>
            <a:ext cx="0" cy="122878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3918761" y="3007605"/>
            <a:ext cx="658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error</a:t>
            </a:r>
            <a:endParaRPr lang="fr-FR" dirty="0"/>
          </a:p>
        </p:txBody>
      </p:sp>
      <p:cxnSp>
        <p:nvCxnSpPr>
          <p:cNvPr id="18" name="Connecteur droit 17"/>
          <p:cNvCxnSpPr/>
          <p:nvPr/>
        </p:nvCxnSpPr>
        <p:spPr>
          <a:xfrm>
            <a:off x="2326544" y="1414879"/>
            <a:ext cx="826265" cy="200087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308472" y="3007605"/>
            <a:ext cx="22629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const</a:t>
            </a:r>
            <a:r>
              <a:rPr lang="fr-FR" dirty="0" smtClean="0"/>
              <a:t> s = </a:t>
            </a:r>
            <a:r>
              <a:rPr lang="fr-FR" dirty="0" err="1" smtClean="0"/>
              <a:t>o.subscribe</a:t>
            </a:r>
            <a:r>
              <a:rPr lang="fr-FR" dirty="0" smtClean="0"/>
              <a:t>()</a:t>
            </a:r>
          </a:p>
          <a:p>
            <a:endParaRPr lang="fr-FR" dirty="0"/>
          </a:p>
          <a:p>
            <a:r>
              <a:rPr lang="fr-FR" dirty="0" err="1" smtClean="0"/>
              <a:t>s.unsubscribe</a:t>
            </a:r>
            <a:r>
              <a:rPr lang="fr-FR" dirty="0" smtClean="0"/>
              <a:t>()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53402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avec flèche 4"/>
          <p:cNvCxnSpPr/>
          <p:nvPr/>
        </p:nvCxnSpPr>
        <p:spPr>
          <a:xfrm>
            <a:off x="473725" y="1388125"/>
            <a:ext cx="10730429" cy="3305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881349" y="1057619"/>
            <a:ext cx="0" cy="83728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lipse 7"/>
          <p:cNvSpPr/>
          <p:nvPr/>
        </p:nvSpPr>
        <p:spPr>
          <a:xfrm>
            <a:off x="2159306" y="1057619"/>
            <a:ext cx="815248" cy="7601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</a:t>
            </a:r>
            <a:endParaRPr lang="fr-FR" dirty="0"/>
          </a:p>
        </p:txBody>
      </p:sp>
      <p:sp>
        <p:nvSpPr>
          <p:cNvPr id="9" name="Ellipse 8"/>
          <p:cNvSpPr/>
          <p:nvPr/>
        </p:nvSpPr>
        <p:spPr>
          <a:xfrm>
            <a:off x="3040656" y="1041094"/>
            <a:ext cx="815248" cy="7601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</a:t>
            </a:r>
            <a:endParaRPr lang="fr-FR" dirty="0"/>
          </a:p>
        </p:txBody>
      </p:sp>
      <p:sp>
        <p:nvSpPr>
          <p:cNvPr id="10" name="Ellipse 9"/>
          <p:cNvSpPr/>
          <p:nvPr/>
        </p:nvSpPr>
        <p:spPr>
          <a:xfrm>
            <a:off x="4557310" y="1057619"/>
            <a:ext cx="815248" cy="7601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x</a:t>
            </a:r>
            <a:endParaRPr lang="fr-FR" dirty="0"/>
          </a:p>
        </p:txBody>
      </p:sp>
      <p:sp>
        <p:nvSpPr>
          <p:cNvPr id="11" name="Ellipse 10"/>
          <p:cNvSpPr/>
          <p:nvPr/>
        </p:nvSpPr>
        <p:spPr>
          <a:xfrm>
            <a:off x="6320010" y="1096178"/>
            <a:ext cx="815248" cy="7601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y</a:t>
            </a:r>
            <a:endParaRPr lang="fr-FR" dirty="0"/>
          </a:p>
        </p:txBody>
      </p:sp>
      <p:sp>
        <p:nvSpPr>
          <p:cNvPr id="12" name="Ellipse 11"/>
          <p:cNvSpPr/>
          <p:nvPr/>
        </p:nvSpPr>
        <p:spPr>
          <a:xfrm>
            <a:off x="7440058" y="1096178"/>
            <a:ext cx="815248" cy="7601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o</a:t>
            </a:r>
            <a:endParaRPr lang="fr-FR" dirty="0"/>
          </a:p>
        </p:txBody>
      </p:sp>
      <p:cxnSp>
        <p:nvCxnSpPr>
          <p:cNvPr id="14" name="Connecteur droit 13"/>
          <p:cNvCxnSpPr/>
          <p:nvPr/>
        </p:nvCxnSpPr>
        <p:spPr>
          <a:xfrm>
            <a:off x="9904164" y="958467"/>
            <a:ext cx="11017" cy="109067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>
            <a:off x="253387" y="3492347"/>
            <a:ext cx="1095076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936433" y="3139807"/>
            <a:ext cx="0" cy="87033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e 18"/>
          <p:cNvSpPr/>
          <p:nvPr/>
        </p:nvSpPr>
        <p:spPr>
          <a:xfrm>
            <a:off x="9606708" y="3145315"/>
            <a:ext cx="778526" cy="6940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o</a:t>
            </a:r>
            <a:endParaRPr lang="fr-FR" dirty="0"/>
          </a:p>
        </p:txBody>
      </p:sp>
      <p:cxnSp>
        <p:nvCxnSpPr>
          <p:cNvPr id="20" name="Connecteur droit avec flèche 19"/>
          <p:cNvCxnSpPr/>
          <p:nvPr/>
        </p:nvCxnSpPr>
        <p:spPr>
          <a:xfrm>
            <a:off x="253387" y="5089793"/>
            <a:ext cx="1095076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936433" y="4737253"/>
            <a:ext cx="0" cy="87033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lipse 21"/>
          <p:cNvSpPr/>
          <p:nvPr/>
        </p:nvSpPr>
        <p:spPr>
          <a:xfrm>
            <a:off x="2159306" y="4737253"/>
            <a:ext cx="778526" cy="6940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</a:t>
            </a:r>
            <a:endParaRPr lang="fr-FR" dirty="0"/>
          </a:p>
        </p:txBody>
      </p:sp>
      <p:cxnSp>
        <p:nvCxnSpPr>
          <p:cNvPr id="24" name="Connecteur droit 23"/>
          <p:cNvCxnSpPr/>
          <p:nvPr/>
        </p:nvCxnSpPr>
        <p:spPr>
          <a:xfrm>
            <a:off x="2754217" y="528810"/>
            <a:ext cx="694063" cy="228049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6843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avec flèche 4"/>
          <p:cNvCxnSpPr/>
          <p:nvPr/>
        </p:nvCxnSpPr>
        <p:spPr>
          <a:xfrm flipV="1">
            <a:off x="451692" y="5398265"/>
            <a:ext cx="11347373" cy="2203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 flipH="1">
            <a:off x="792296" y="4822634"/>
            <a:ext cx="47741" cy="126143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lipse 8"/>
          <p:cNvSpPr/>
          <p:nvPr/>
        </p:nvSpPr>
        <p:spPr>
          <a:xfrm>
            <a:off x="567369" y="5042971"/>
            <a:ext cx="727113" cy="732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</a:t>
            </a:r>
            <a:endParaRPr lang="fr-FR" dirty="0"/>
          </a:p>
        </p:txBody>
      </p:sp>
      <p:sp>
        <p:nvSpPr>
          <p:cNvPr id="10" name="Ellipse 9"/>
          <p:cNvSpPr/>
          <p:nvPr/>
        </p:nvSpPr>
        <p:spPr>
          <a:xfrm>
            <a:off x="2234588" y="5053988"/>
            <a:ext cx="727113" cy="732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</a:t>
            </a:r>
            <a:endParaRPr lang="fr-FR" dirty="0"/>
          </a:p>
        </p:txBody>
      </p:sp>
      <p:sp>
        <p:nvSpPr>
          <p:cNvPr id="11" name="Ellipse 10"/>
          <p:cNvSpPr/>
          <p:nvPr/>
        </p:nvSpPr>
        <p:spPr>
          <a:xfrm>
            <a:off x="4037682" y="5053988"/>
            <a:ext cx="727113" cy="732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</a:t>
            </a:r>
            <a:endParaRPr lang="fr-FR" dirty="0"/>
          </a:p>
        </p:txBody>
      </p:sp>
      <p:cxnSp>
        <p:nvCxnSpPr>
          <p:cNvPr id="12" name="Connecteur droit 11"/>
          <p:cNvCxnSpPr/>
          <p:nvPr/>
        </p:nvCxnSpPr>
        <p:spPr>
          <a:xfrm flipH="1">
            <a:off x="6193316" y="5166911"/>
            <a:ext cx="11017" cy="46270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lipse 12"/>
          <p:cNvSpPr/>
          <p:nvPr/>
        </p:nvSpPr>
        <p:spPr>
          <a:xfrm>
            <a:off x="5840776" y="5031954"/>
            <a:ext cx="727113" cy="732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</a:t>
            </a:r>
            <a:endParaRPr lang="fr-FR" dirty="0"/>
          </a:p>
        </p:txBody>
      </p:sp>
      <p:sp>
        <p:nvSpPr>
          <p:cNvPr id="14" name="Ellipse 13"/>
          <p:cNvSpPr/>
          <p:nvPr/>
        </p:nvSpPr>
        <p:spPr>
          <a:xfrm>
            <a:off x="7601639" y="5031954"/>
            <a:ext cx="727113" cy="732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</a:t>
            </a:r>
            <a:endParaRPr lang="fr-FR" dirty="0"/>
          </a:p>
        </p:txBody>
      </p:sp>
      <p:sp>
        <p:nvSpPr>
          <p:cNvPr id="15" name="Ellipse 14"/>
          <p:cNvSpPr/>
          <p:nvPr/>
        </p:nvSpPr>
        <p:spPr>
          <a:xfrm>
            <a:off x="9404733" y="5031954"/>
            <a:ext cx="727113" cy="732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</a:t>
            </a:r>
            <a:endParaRPr lang="fr-FR" dirty="0"/>
          </a:p>
        </p:txBody>
      </p:sp>
      <p:cxnSp>
        <p:nvCxnSpPr>
          <p:cNvPr id="17" name="Connecteur droit avec flèche 16"/>
          <p:cNvCxnSpPr/>
          <p:nvPr/>
        </p:nvCxnSpPr>
        <p:spPr>
          <a:xfrm flipV="1">
            <a:off x="449855" y="857480"/>
            <a:ext cx="11347373" cy="2203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 flipH="1">
            <a:off x="790459" y="281849"/>
            <a:ext cx="47741" cy="126143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e 19"/>
          <p:cNvSpPr/>
          <p:nvPr/>
        </p:nvSpPr>
        <p:spPr>
          <a:xfrm>
            <a:off x="2232751" y="513203"/>
            <a:ext cx="727113" cy="732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0</a:t>
            </a:r>
            <a:endParaRPr lang="fr-FR" dirty="0"/>
          </a:p>
        </p:txBody>
      </p:sp>
      <p:sp>
        <p:nvSpPr>
          <p:cNvPr id="21" name="Ellipse 20"/>
          <p:cNvSpPr/>
          <p:nvPr/>
        </p:nvSpPr>
        <p:spPr>
          <a:xfrm>
            <a:off x="4035845" y="513203"/>
            <a:ext cx="727113" cy="732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1</a:t>
            </a:r>
            <a:endParaRPr lang="fr-FR" dirty="0"/>
          </a:p>
        </p:txBody>
      </p:sp>
      <p:cxnSp>
        <p:nvCxnSpPr>
          <p:cNvPr id="22" name="Connecteur droit 21"/>
          <p:cNvCxnSpPr/>
          <p:nvPr/>
        </p:nvCxnSpPr>
        <p:spPr>
          <a:xfrm flipH="1">
            <a:off x="6191479" y="626126"/>
            <a:ext cx="11017" cy="46270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lipse 22"/>
          <p:cNvSpPr/>
          <p:nvPr/>
        </p:nvSpPr>
        <p:spPr>
          <a:xfrm>
            <a:off x="5838939" y="491169"/>
            <a:ext cx="727113" cy="732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  <a:endParaRPr lang="fr-FR" dirty="0"/>
          </a:p>
        </p:txBody>
      </p:sp>
      <p:sp>
        <p:nvSpPr>
          <p:cNvPr id="24" name="Ellipse 23"/>
          <p:cNvSpPr/>
          <p:nvPr/>
        </p:nvSpPr>
        <p:spPr>
          <a:xfrm>
            <a:off x="7599802" y="491169"/>
            <a:ext cx="727113" cy="732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3</a:t>
            </a:r>
            <a:endParaRPr lang="fr-FR" dirty="0"/>
          </a:p>
        </p:txBody>
      </p:sp>
      <p:sp>
        <p:nvSpPr>
          <p:cNvPr id="25" name="Ellipse 24"/>
          <p:cNvSpPr/>
          <p:nvPr/>
        </p:nvSpPr>
        <p:spPr>
          <a:xfrm>
            <a:off x="9402896" y="491169"/>
            <a:ext cx="727113" cy="732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4</a:t>
            </a:r>
            <a:endParaRPr lang="fr-FR" dirty="0"/>
          </a:p>
        </p:txBody>
      </p:sp>
      <p:cxnSp>
        <p:nvCxnSpPr>
          <p:cNvPr id="26" name="Connecteur droit avec flèche 25"/>
          <p:cNvCxnSpPr/>
          <p:nvPr/>
        </p:nvCxnSpPr>
        <p:spPr>
          <a:xfrm flipV="1">
            <a:off x="449855" y="2717494"/>
            <a:ext cx="11347373" cy="2203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 flipH="1">
            <a:off x="790459" y="2141863"/>
            <a:ext cx="47741" cy="126143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lipse 27"/>
          <p:cNvSpPr/>
          <p:nvPr/>
        </p:nvSpPr>
        <p:spPr>
          <a:xfrm>
            <a:off x="2232751" y="2373217"/>
            <a:ext cx="727113" cy="732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0</a:t>
            </a:r>
            <a:endParaRPr lang="fr-FR" dirty="0"/>
          </a:p>
        </p:txBody>
      </p:sp>
      <p:sp>
        <p:nvSpPr>
          <p:cNvPr id="29" name="Ellipse 28"/>
          <p:cNvSpPr/>
          <p:nvPr/>
        </p:nvSpPr>
        <p:spPr>
          <a:xfrm>
            <a:off x="4035845" y="2373217"/>
            <a:ext cx="727113" cy="732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1</a:t>
            </a:r>
            <a:endParaRPr lang="fr-FR" dirty="0"/>
          </a:p>
        </p:txBody>
      </p:sp>
      <p:cxnSp>
        <p:nvCxnSpPr>
          <p:cNvPr id="30" name="Connecteur droit 29"/>
          <p:cNvCxnSpPr/>
          <p:nvPr/>
        </p:nvCxnSpPr>
        <p:spPr>
          <a:xfrm flipH="1">
            <a:off x="6191479" y="2486140"/>
            <a:ext cx="11017" cy="46270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Ellipse 30"/>
          <p:cNvSpPr/>
          <p:nvPr/>
        </p:nvSpPr>
        <p:spPr>
          <a:xfrm>
            <a:off x="5838939" y="2351183"/>
            <a:ext cx="727113" cy="732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  <a:endParaRPr lang="fr-FR" dirty="0"/>
          </a:p>
        </p:txBody>
      </p:sp>
      <p:sp>
        <p:nvSpPr>
          <p:cNvPr id="32" name="Ellipse 31"/>
          <p:cNvSpPr/>
          <p:nvPr/>
        </p:nvSpPr>
        <p:spPr>
          <a:xfrm>
            <a:off x="7599802" y="2351183"/>
            <a:ext cx="727113" cy="732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3</a:t>
            </a:r>
            <a:endParaRPr lang="fr-FR" dirty="0"/>
          </a:p>
        </p:txBody>
      </p:sp>
      <p:sp>
        <p:nvSpPr>
          <p:cNvPr id="33" name="Ellipse 32"/>
          <p:cNvSpPr/>
          <p:nvPr/>
        </p:nvSpPr>
        <p:spPr>
          <a:xfrm>
            <a:off x="9402896" y="2351183"/>
            <a:ext cx="727113" cy="732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4</a:t>
            </a:r>
            <a:endParaRPr lang="fr-FR" dirty="0"/>
          </a:p>
        </p:txBody>
      </p:sp>
      <p:sp>
        <p:nvSpPr>
          <p:cNvPr id="34" name="Ellipse 33"/>
          <p:cNvSpPr/>
          <p:nvPr/>
        </p:nvSpPr>
        <p:spPr>
          <a:xfrm>
            <a:off x="474643" y="2362200"/>
            <a:ext cx="727113" cy="732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-1</a:t>
            </a:r>
            <a:endParaRPr lang="fr-FR" dirty="0"/>
          </a:p>
        </p:txBody>
      </p:sp>
      <p:cxnSp>
        <p:nvCxnSpPr>
          <p:cNvPr id="35" name="Connecteur droit avec flèche 34"/>
          <p:cNvCxnSpPr/>
          <p:nvPr/>
        </p:nvCxnSpPr>
        <p:spPr>
          <a:xfrm flipV="1">
            <a:off x="449855" y="3979844"/>
            <a:ext cx="11347373" cy="2203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 flipH="1">
            <a:off x="790459" y="3404213"/>
            <a:ext cx="47741" cy="126143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Ellipse 36"/>
          <p:cNvSpPr/>
          <p:nvPr/>
        </p:nvSpPr>
        <p:spPr>
          <a:xfrm>
            <a:off x="2232751" y="3635567"/>
            <a:ext cx="727113" cy="732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  <a:endParaRPr lang="fr-FR" dirty="0"/>
          </a:p>
        </p:txBody>
      </p:sp>
      <p:sp>
        <p:nvSpPr>
          <p:cNvPr id="38" name="Ellipse 37"/>
          <p:cNvSpPr/>
          <p:nvPr/>
        </p:nvSpPr>
        <p:spPr>
          <a:xfrm>
            <a:off x="4035845" y="3635567"/>
            <a:ext cx="727113" cy="732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  <a:endParaRPr lang="fr-FR" dirty="0"/>
          </a:p>
        </p:txBody>
      </p:sp>
      <p:cxnSp>
        <p:nvCxnSpPr>
          <p:cNvPr id="39" name="Connecteur droit 38"/>
          <p:cNvCxnSpPr/>
          <p:nvPr/>
        </p:nvCxnSpPr>
        <p:spPr>
          <a:xfrm flipH="1">
            <a:off x="6191479" y="3748490"/>
            <a:ext cx="11017" cy="46270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llipse 39"/>
          <p:cNvSpPr/>
          <p:nvPr/>
        </p:nvSpPr>
        <p:spPr>
          <a:xfrm>
            <a:off x="5838939" y="3613533"/>
            <a:ext cx="727113" cy="732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3</a:t>
            </a:r>
            <a:endParaRPr lang="fr-FR" dirty="0"/>
          </a:p>
        </p:txBody>
      </p:sp>
      <p:sp>
        <p:nvSpPr>
          <p:cNvPr id="41" name="Ellipse 40"/>
          <p:cNvSpPr/>
          <p:nvPr/>
        </p:nvSpPr>
        <p:spPr>
          <a:xfrm>
            <a:off x="7599802" y="3613533"/>
            <a:ext cx="727113" cy="732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4</a:t>
            </a:r>
            <a:endParaRPr lang="fr-FR" dirty="0"/>
          </a:p>
        </p:txBody>
      </p:sp>
      <p:sp>
        <p:nvSpPr>
          <p:cNvPr id="42" name="Ellipse 41"/>
          <p:cNvSpPr/>
          <p:nvPr/>
        </p:nvSpPr>
        <p:spPr>
          <a:xfrm>
            <a:off x="9402896" y="3613533"/>
            <a:ext cx="727113" cy="732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5</a:t>
            </a:r>
            <a:endParaRPr lang="fr-FR" dirty="0"/>
          </a:p>
        </p:txBody>
      </p:sp>
      <p:sp>
        <p:nvSpPr>
          <p:cNvPr id="43" name="Ellipse 42"/>
          <p:cNvSpPr/>
          <p:nvPr/>
        </p:nvSpPr>
        <p:spPr>
          <a:xfrm>
            <a:off x="474643" y="3624550"/>
            <a:ext cx="727113" cy="732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969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 unitaire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r-FR" dirty="0" smtClean="0"/>
              <a:t>compile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all tests are ok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couverture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fonctionnel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86509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70333" y="2258458"/>
            <a:ext cx="1454226" cy="1189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client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5199961" y="892366"/>
            <a:ext cx="1266940" cy="1002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ng</a:t>
            </a:r>
            <a:r>
              <a:rPr lang="fr-FR" dirty="0" smtClean="0"/>
              <a:t> serve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4913523" y="440675"/>
            <a:ext cx="2191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http://</a:t>
            </a:r>
            <a:r>
              <a:rPr lang="fr-FR" dirty="0" err="1" smtClean="0"/>
              <a:t>localhost:4200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7209553" y="3832033"/>
            <a:ext cx="1266940" cy="1002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back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6907576" y="3316077"/>
            <a:ext cx="2191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http://</a:t>
            </a:r>
            <a:r>
              <a:rPr lang="fr-FR" dirty="0" err="1" smtClean="0"/>
              <a:t>localhost:3000</a:t>
            </a:r>
            <a:endParaRPr lang="fr-FR" dirty="0"/>
          </a:p>
        </p:txBody>
      </p:sp>
      <p:cxnSp>
        <p:nvCxnSpPr>
          <p:cNvPr id="10" name="Connecteur droit avec flèche 9"/>
          <p:cNvCxnSpPr/>
          <p:nvPr/>
        </p:nvCxnSpPr>
        <p:spPr>
          <a:xfrm flipV="1">
            <a:off x="2324559" y="1222872"/>
            <a:ext cx="2875402" cy="115677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>
            <a:endCxn id="4" idx="3"/>
          </p:cNvCxnSpPr>
          <p:nvPr/>
        </p:nvCxnSpPr>
        <p:spPr>
          <a:xfrm flipH="1">
            <a:off x="2324559" y="1751682"/>
            <a:ext cx="2875402" cy="110168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 flipV="1">
            <a:off x="2324559" y="1889393"/>
            <a:ext cx="3084723" cy="121736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 flipH="1">
            <a:off x="2324560" y="1977260"/>
            <a:ext cx="3382177" cy="133881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>
            <a:off x="6544019" y="1547870"/>
            <a:ext cx="1178805" cy="176820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/>
          <p:nvPr/>
        </p:nvCxnSpPr>
        <p:spPr>
          <a:xfrm flipH="1" flipV="1">
            <a:off x="6180463" y="1889393"/>
            <a:ext cx="837282" cy="142668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955493" y="4654627"/>
            <a:ext cx="1178805" cy="10355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1916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70333" y="2258458"/>
            <a:ext cx="1454226" cy="1189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client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5199961" y="892366"/>
            <a:ext cx="1266940" cy="1002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ng</a:t>
            </a:r>
            <a:r>
              <a:rPr lang="fr-FR" dirty="0" smtClean="0"/>
              <a:t> serve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4913523" y="440675"/>
            <a:ext cx="2191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http://</a:t>
            </a:r>
            <a:r>
              <a:rPr lang="fr-FR" dirty="0" err="1" smtClean="0"/>
              <a:t>localhost:4200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7209553" y="3832033"/>
            <a:ext cx="1266940" cy="1002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back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6907576" y="3316077"/>
            <a:ext cx="2191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http://</a:t>
            </a:r>
            <a:r>
              <a:rPr lang="fr-FR" dirty="0" err="1" smtClean="0"/>
              <a:t>localhost:3000</a:t>
            </a:r>
            <a:endParaRPr lang="fr-FR" dirty="0"/>
          </a:p>
        </p:txBody>
      </p:sp>
      <p:cxnSp>
        <p:nvCxnSpPr>
          <p:cNvPr id="10" name="Connecteur droit avec flèche 9"/>
          <p:cNvCxnSpPr/>
          <p:nvPr/>
        </p:nvCxnSpPr>
        <p:spPr>
          <a:xfrm flipV="1">
            <a:off x="2324559" y="1222872"/>
            <a:ext cx="2875402" cy="115677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>
            <a:endCxn id="4" idx="3"/>
          </p:cNvCxnSpPr>
          <p:nvPr/>
        </p:nvCxnSpPr>
        <p:spPr>
          <a:xfrm flipH="1">
            <a:off x="2324559" y="1751682"/>
            <a:ext cx="2875402" cy="110168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>
            <a:off x="2324559" y="3106757"/>
            <a:ext cx="4780333" cy="110168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 flipH="1" flipV="1">
            <a:off x="2324561" y="3316078"/>
            <a:ext cx="4780331" cy="1178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2584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768733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762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688</TotalTime>
  <Words>107</Words>
  <Application>Microsoft Office PowerPoint</Application>
  <PresentationFormat>Grand écran</PresentationFormat>
  <Paragraphs>78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Thème Office</vt:lpstr>
      <vt:lpstr>Notes</vt:lpstr>
      <vt:lpstr>Histoire js</vt:lpstr>
      <vt:lpstr>observable</vt:lpstr>
      <vt:lpstr>Présentation PowerPoint</vt:lpstr>
      <vt:lpstr>Présentation PowerPoint</vt:lpstr>
      <vt:lpstr>test unitaire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</dc:title>
  <dc:creator>orsys</dc:creator>
  <cp:lastModifiedBy>orsys</cp:lastModifiedBy>
  <cp:revision>12</cp:revision>
  <dcterms:created xsi:type="dcterms:W3CDTF">2023-06-14T12:01:31Z</dcterms:created>
  <dcterms:modified xsi:type="dcterms:W3CDTF">2023-06-15T15:36:30Z</dcterms:modified>
</cp:coreProperties>
</file>