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5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041F4-E397-41CC-85B1-965EF6FD8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1D8E32-0EE0-4FAB-B686-87E142476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4284C-997F-44F4-AC49-9642F6301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B344-ADF6-42B2-9E62-04000DFD8E78}" type="datetimeFigureOut">
              <a:rPr lang="fr-FR" smtClean="0"/>
              <a:t>25/04/2023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708AF-D725-4159-B794-CB5BF4385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31540-EAEB-4067-8CEE-7832231A0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1F3D-EA79-4B1A-BE90-CBF18843287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841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715AF-EFDA-42E0-A90B-AAAFB9265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4871FE-F219-41D3-A724-51AFD04AF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DCCE4-2E2B-4C4D-B8BB-6AA94213D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B344-ADF6-42B2-9E62-04000DFD8E78}" type="datetimeFigureOut">
              <a:rPr lang="fr-FR" smtClean="0"/>
              <a:t>25/04/2023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CB6F5-28F1-4DF4-822E-40B1A2447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BDD6A-6B38-46E5-BD9F-E250E4E5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1F3D-EA79-4B1A-BE90-CBF18843287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6012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D03E30-DF42-4310-B3EB-93F4B0F018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B7659F-E7A2-4129-8D69-EA912F45B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01F72-D132-4179-8941-EEFF63468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B344-ADF6-42B2-9E62-04000DFD8E78}" type="datetimeFigureOut">
              <a:rPr lang="fr-FR" smtClean="0"/>
              <a:t>25/04/2023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7043C-5341-4A8F-A6E3-7AC3C0E25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22FFF-6D9E-4BB9-B632-9922FC91C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1F3D-EA79-4B1A-BE90-CBF18843287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5853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8355B-25BA-48A0-8215-D85D8F5F3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2A93E-BF10-4909-B966-2D37AB914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13116-1509-4C4A-A807-432853677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B344-ADF6-42B2-9E62-04000DFD8E78}" type="datetimeFigureOut">
              <a:rPr lang="fr-FR" smtClean="0"/>
              <a:t>25/04/2023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DB49B-3B9C-484B-ACA6-16FFC4082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3A4A8-C716-41C1-A5E0-4DDA11952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1F3D-EA79-4B1A-BE90-CBF18843287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4089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58585-EBBB-4815-9240-5D045D7F9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285D0-95BB-4295-AFD7-06DDDE8AC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269AE-E40E-44CC-B944-02ED88B29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B344-ADF6-42B2-9E62-04000DFD8E78}" type="datetimeFigureOut">
              <a:rPr lang="fr-FR" smtClean="0"/>
              <a:t>25/04/2023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078D2-88FB-4D71-BA45-0EA4366B1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AFE9B-14B8-4763-ADBD-628263C21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1F3D-EA79-4B1A-BE90-CBF18843287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718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921B2-3BD0-4904-9B63-0576BD6D1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D4F26-553D-4377-AC07-678DAD28C6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3974B-F042-433C-BF78-1771473C0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655DB-70BA-4DD1-BBA0-878CC9FB6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B344-ADF6-42B2-9E62-04000DFD8E78}" type="datetimeFigureOut">
              <a:rPr lang="fr-FR" smtClean="0"/>
              <a:t>25/04/2023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10BCF-1B09-4E02-B1A2-9C06C3598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F37C3-8093-485C-B001-A48F9991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1F3D-EA79-4B1A-BE90-CBF18843287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5437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9C4C9-0F1F-4A0B-817B-3F5BB9B15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8B467-2764-4CD5-8E3F-71AC5E0D7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C34EC-1190-4949-A9B8-BF3A1C9EB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ACDEBD-B967-4BF3-8FFA-EE6AD58EDD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6C94DB-221B-48F2-995F-D97C95A4E7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1D2419-9EBA-45F6-9D02-6994CF0B1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B344-ADF6-42B2-9E62-04000DFD8E78}" type="datetimeFigureOut">
              <a:rPr lang="fr-FR" smtClean="0"/>
              <a:t>25/04/2023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76BCEC-AA63-477C-ACFC-BB9BA5945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EBF3B5-DBD7-4CCC-B595-5047A164D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1F3D-EA79-4B1A-BE90-CBF18843287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548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0C691-32AC-4281-80B6-47505726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78EAC3-2136-4502-A21E-551EEB2B4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B344-ADF6-42B2-9E62-04000DFD8E78}" type="datetimeFigureOut">
              <a:rPr lang="fr-FR" smtClean="0"/>
              <a:t>25/04/2023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9A81D-1363-429D-A80C-CAECDC225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F6174-FD9A-4B12-9356-C8A257929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1F3D-EA79-4B1A-BE90-CBF18843287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056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28A89B-13A4-41FA-BDBA-9A123AE0A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B344-ADF6-42B2-9E62-04000DFD8E78}" type="datetimeFigureOut">
              <a:rPr lang="fr-FR" smtClean="0"/>
              <a:t>25/04/2023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8D7E40-189E-4A09-AC4F-E4DC5EBD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46576-468C-48A7-89AA-E1A67C7F1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1F3D-EA79-4B1A-BE90-CBF18843287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416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5EC84-EA41-4776-B8AD-350DF6DCF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6C431-1B61-411B-B7A1-82F43C536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32618D-D35A-4A67-BA49-F7651A674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21E29-D0F7-4C8C-92C4-55B5D43F0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B344-ADF6-42B2-9E62-04000DFD8E78}" type="datetimeFigureOut">
              <a:rPr lang="fr-FR" smtClean="0"/>
              <a:t>25/04/2023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141121-BB48-4D10-BCA5-44B4119C2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84726-1B00-48E1-A02E-E2FF48394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1F3D-EA79-4B1A-BE90-CBF18843287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3364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D950F-44B0-42F9-9B1D-DB0867C7B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3CC283-8885-486B-9F91-E42801ACFB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A244F-4BE3-4B17-9F32-D00C60F52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1BC8C-5EB2-45BD-B16A-3E36D76FE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B344-ADF6-42B2-9E62-04000DFD8E78}" type="datetimeFigureOut">
              <a:rPr lang="fr-FR" smtClean="0"/>
              <a:t>25/04/2023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A15A2-693F-4EC5-804C-05B75C2B7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528D5-2CE6-4A37-8DED-EB304CECC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1F3D-EA79-4B1A-BE90-CBF18843287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920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787F10-85D0-486A-860E-40C56FB9F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47D38-ED7B-4F24-A5BA-39E092485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88C0F-87F7-4CDE-808B-168DF9350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0B344-ADF6-42B2-9E62-04000DFD8E78}" type="datetimeFigureOut">
              <a:rPr lang="fr-FR" smtClean="0"/>
              <a:t>25/04/2023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DEA9E-3113-4C8D-B063-57DF554CA1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66015-E65C-4FDE-90D9-EB1DDE1A46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81F3D-EA79-4B1A-BE90-CBF18843287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41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pics/data-visualization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eene.edu/campus/maps/tool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jlguenego@gmail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996C3-E9D0-4386-B767-CCB73F84A8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4D458-DCF0-48E6-99B7-6FBDE683B6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4539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CDF318F5-D3AA-409B-90CE-B1AAC0F3439F}"/>
              </a:ext>
            </a:extLst>
          </p:cNvPr>
          <p:cNvSpPr/>
          <p:nvPr/>
        </p:nvSpPr>
        <p:spPr>
          <a:xfrm>
            <a:off x="183417" y="374491"/>
            <a:ext cx="4245757" cy="49901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43AE64-D09E-4DE0-B27B-FFABF93A8761}"/>
              </a:ext>
            </a:extLst>
          </p:cNvPr>
          <p:cNvSpPr/>
          <p:nvPr/>
        </p:nvSpPr>
        <p:spPr>
          <a:xfrm>
            <a:off x="8790187" y="955755"/>
            <a:ext cx="983325" cy="748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B0C3AB-377C-41E2-ADC9-137D72474EE1}"/>
              </a:ext>
            </a:extLst>
          </p:cNvPr>
          <p:cNvSpPr/>
          <p:nvPr/>
        </p:nvSpPr>
        <p:spPr>
          <a:xfrm>
            <a:off x="7720324" y="1994985"/>
            <a:ext cx="983325" cy="748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Sidebar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8CA803-3D9C-45EF-8192-56D31402FDCB}"/>
              </a:ext>
            </a:extLst>
          </p:cNvPr>
          <p:cNvSpPr/>
          <p:nvPr/>
        </p:nvSpPr>
        <p:spPr>
          <a:xfrm>
            <a:off x="9006916" y="1994985"/>
            <a:ext cx="983325" cy="748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84D9F9-CD1F-4AFA-BFFC-83F2F9819E73}"/>
              </a:ext>
            </a:extLst>
          </p:cNvPr>
          <p:cNvSpPr/>
          <p:nvPr/>
        </p:nvSpPr>
        <p:spPr>
          <a:xfrm>
            <a:off x="10651918" y="1994985"/>
            <a:ext cx="983325" cy="748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Gallery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B7FB1-A440-457A-8793-CD5CDF398737}"/>
              </a:ext>
            </a:extLst>
          </p:cNvPr>
          <p:cNvSpPr/>
          <p:nvPr/>
        </p:nvSpPr>
        <p:spPr>
          <a:xfrm>
            <a:off x="9122556" y="3178191"/>
            <a:ext cx="983325" cy="748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yyy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A13BF7-8B66-4FE3-88F9-6FC0E7D39E8D}"/>
              </a:ext>
            </a:extLst>
          </p:cNvPr>
          <p:cNvSpPr/>
          <p:nvPr/>
        </p:nvSpPr>
        <p:spPr>
          <a:xfrm>
            <a:off x="7806862" y="3178191"/>
            <a:ext cx="983325" cy="748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xxx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56BCFD-0FD3-4755-8C38-1FB339BF9D72}"/>
              </a:ext>
            </a:extLst>
          </p:cNvPr>
          <p:cNvSpPr/>
          <p:nvPr/>
        </p:nvSpPr>
        <p:spPr>
          <a:xfrm>
            <a:off x="5853999" y="3178191"/>
            <a:ext cx="1574544" cy="748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CommandBar</a:t>
            </a:r>
            <a:endParaRPr lang="fr-FR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3170D2-57DD-49CC-A44F-C44E33D02015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8211987" y="1704736"/>
            <a:ext cx="1069863" cy="29024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5A6742-3E6A-4881-B2DD-1E1128A046F4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H="1" flipV="1">
            <a:off x="9281850" y="1704736"/>
            <a:ext cx="216729" cy="29024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A033F1-B306-48DA-A08B-2CBF05B119C6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H="1" flipV="1">
            <a:off x="9281850" y="1704736"/>
            <a:ext cx="1861731" cy="29024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FDC6DD-3948-413D-B143-D0A52E367DF1}"/>
              </a:ext>
            </a:extLst>
          </p:cNvPr>
          <p:cNvCxnSpPr>
            <a:stCxn id="10" idx="0"/>
            <a:endCxn id="5" idx="2"/>
          </p:cNvCxnSpPr>
          <p:nvPr/>
        </p:nvCxnSpPr>
        <p:spPr>
          <a:xfrm flipV="1">
            <a:off x="6641271" y="2743966"/>
            <a:ext cx="1570716" cy="4342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952BD17-1E8C-45CB-B948-8FA561899B09}"/>
              </a:ext>
            </a:extLst>
          </p:cNvPr>
          <p:cNvCxnSpPr>
            <a:stCxn id="9" idx="0"/>
            <a:endCxn id="5" idx="2"/>
          </p:cNvCxnSpPr>
          <p:nvPr/>
        </p:nvCxnSpPr>
        <p:spPr>
          <a:xfrm flipH="1" flipV="1">
            <a:off x="8211987" y="2743966"/>
            <a:ext cx="86538" cy="4342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7014D1-B15E-4079-9EA3-887CD8EB5392}"/>
              </a:ext>
            </a:extLst>
          </p:cNvPr>
          <p:cNvCxnSpPr>
            <a:stCxn id="8" idx="0"/>
            <a:endCxn id="5" idx="2"/>
          </p:cNvCxnSpPr>
          <p:nvPr/>
        </p:nvCxnSpPr>
        <p:spPr>
          <a:xfrm flipH="1" flipV="1">
            <a:off x="8211987" y="2743966"/>
            <a:ext cx="1402232" cy="4342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E82776D-E9AC-4EC6-8EB7-BD94F58FF016}"/>
              </a:ext>
            </a:extLst>
          </p:cNvPr>
          <p:cNvSpPr/>
          <p:nvPr/>
        </p:nvSpPr>
        <p:spPr>
          <a:xfrm>
            <a:off x="10472715" y="3013154"/>
            <a:ext cx="1402231" cy="748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Dashboard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BDAA74E-ECB1-40B6-A298-A65E3EA8A70B}"/>
              </a:ext>
            </a:extLst>
          </p:cNvPr>
          <p:cNvCxnSpPr>
            <a:stCxn id="24" idx="0"/>
            <a:endCxn id="4" idx="2"/>
          </p:cNvCxnSpPr>
          <p:nvPr/>
        </p:nvCxnSpPr>
        <p:spPr>
          <a:xfrm flipH="1" flipV="1">
            <a:off x="9281850" y="1704736"/>
            <a:ext cx="1891981" cy="13084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84148D4-B563-4D3B-BE94-C8EB3DE88A9A}"/>
              </a:ext>
            </a:extLst>
          </p:cNvPr>
          <p:cNvSpPr/>
          <p:nvPr/>
        </p:nvSpPr>
        <p:spPr>
          <a:xfrm>
            <a:off x="701119" y="760469"/>
            <a:ext cx="1605176" cy="8868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limit</a:t>
            </a:r>
            <a:endParaRPr lang="fr-FR" dirty="0"/>
          </a:p>
          <a:p>
            <a:pPr algn="ctr"/>
            <a:r>
              <a:rPr lang="fr-FR" dirty="0" err="1"/>
              <a:t>iterationMax</a:t>
            </a:r>
            <a:endParaRPr lang="fr-FR" dirty="0"/>
          </a:p>
          <a:p>
            <a:pPr algn="ctr"/>
            <a:r>
              <a:rPr lang="fr-FR" dirty="0" err="1"/>
              <a:t>viewPort</a:t>
            </a:r>
            <a:endParaRPr lang="fr-FR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F25E45E-F381-4FAF-9F4F-3EDF338AA013}"/>
              </a:ext>
            </a:extLst>
          </p:cNvPr>
          <p:cNvCxnSpPr/>
          <p:nvPr/>
        </p:nvCxnSpPr>
        <p:spPr>
          <a:xfrm flipH="1" flipV="1">
            <a:off x="2072334" y="1704736"/>
            <a:ext cx="3781665" cy="21182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AAEC922-9630-4CC9-A92F-DF4A71091E1C}"/>
              </a:ext>
            </a:extLst>
          </p:cNvPr>
          <p:cNvCxnSpPr/>
          <p:nvPr/>
        </p:nvCxnSpPr>
        <p:spPr>
          <a:xfrm>
            <a:off x="2371007" y="1373897"/>
            <a:ext cx="3482992" cy="19666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F998A2F-0D9A-4143-BC73-9BC302376900}"/>
              </a:ext>
            </a:extLst>
          </p:cNvPr>
          <p:cNvCxnSpPr/>
          <p:nvPr/>
        </p:nvCxnSpPr>
        <p:spPr>
          <a:xfrm>
            <a:off x="2306295" y="1066034"/>
            <a:ext cx="8588390" cy="18950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B8CF856-3D4C-46DF-AA87-7CD9668D83A3}"/>
              </a:ext>
            </a:extLst>
          </p:cNvPr>
          <p:cNvSpPr txBox="1"/>
          <p:nvPr/>
        </p:nvSpPr>
        <p:spPr>
          <a:xfrm>
            <a:off x="4735696" y="3671386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actions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179C7F-BED5-4F77-8360-1D904A870E32}"/>
              </a:ext>
            </a:extLst>
          </p:cNvPr>
          <p:cNvSpPr txBox="1"/>
          <p:nvPr/>
        </p:nvSpPr>
        <p:spPr>
          <a:xfrm>
            <a:off x="4834299" y="2369475"/>
            <a:ext cx="1331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subscription</a:t>
            </a:r>
            <a:endParaRPr lang="fr-FR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6DEB6BA-1116-49C8-AA19-2B66862D4E1D}"/>
              </a:ext>
            </a:extLst>
          </p:cNvPr>
          <p:cNvSpPr txBox="1"/>
          <p:nvPr/>
        </p:nvSpPr>
        <p:spPr>
          <a:xfrm>
            <a:off x="5411323" y="1373897"/>
            <a:ext cx="1331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subscription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7168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0444BE6-5FA4-4E10-B22B-337ED801088E}"/>
              </a:ext>
            </a:extLst>
          </p:cNvPr>
          <p:cNvCxnSpPr/>
          <p:nvPr/>
        </p:nvCxnSpPr>
        <p:spPr>
          <a:xfrm>
            <a:off x="464092" y="1589861"/>
            <a:ext cx="1134958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C3B7D44-DF17-4D07-ACEE-864B687D6CA9}"/>
              </a:ext>
            </a:extLst>
          </p:cNvPr>
          <p:cNvSpPr txBox="1"/>
          <p:nvPr/>
        </p:nvSpPr>
        <p:spPr>
          <a:xfrm>
            <a:off x="10361668" y="1180909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CPU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243281-82C8-42AF-A4C2-BA6C04DEE2C8}"/>
              </a:ext>
            </a:extLst>
          </p:cNvPr>
          <p:cNvSpPr txBox="1"/>
          <p:nvPr/>
        </p:nvSpPr>
        <p:spPr>
          <a:xfrm>
            <a:off x="10104350" y="776551"/>
            <a:ext cx="104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ThreadUI</a:t>
            </a:r>
            <a:endParaRPr lang="fr-FR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7355A40-F01B-4D5A-B70A-867976150136}"/>
              </a:ext>
            </a:extLst>
          </p:cNvPr>
          <p:cNvCxnSpPr/>
          <p:nvPr/>
        </p:nvCxnSpPr>
        <p:spPr>
          <a:xfrm>
            <a:off x="1792040" y="1145883"/>
            <a:ext cx="0" cy="9632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257204A-0FBF-4C71-B462-6AF69546CC78}"/>
              </a:ext>
            </a:extLst>
          </p:cNvPr>
          <p:cNvSpPr txBox="1"/>
          <p:nvPr/>
        </p:nvSpPr>
        <p:spPr>
          <a:xfrm>
            <a:off x="1553102" y="712221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D314FC-3CA2-4426-A4E5-7A6148DDF47C}"/>
              </a:ext>
            </a:extLst>
          </p:cNvPr>
          <p:cNvSpPr/>
          <p:nvPr/>
        </p:nvSpPr>
        <p:spPr>
          <a:xfrm>
            <a:off x="5288434" y="1376499"/>
            <a:ext cx="1585264" cy="4457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4AE0DD6-68B9-42EC-82F1-D08E04C5A4C1}"/>
              </a:ext>
            </a:extLst>
          </p:cNvPr>
          <p:cNvCxnSpPr/>
          <p:nvPr/>
        </p:nvCxnSpPr>
        <p:spPr>
          <a:xfrm>
            <a:off x="2109859" y="1180909"/>
            <a:ext cx="0" cy="9632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BF28F93-6A18-4375-8F0A-714A41833079}"/>
              </a:ext>
            </a:extLst>
          </p:cNvPr>
          <p:cNvCxnSpPr/>
          <p:nvPr/>
        </p:nvCxnSpPr>
        <p:spPr>
          <a:xfrm>
            <a:off x="2248412" y="1177947"/>
            <a:ext cx="0" cy="9632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19C26A-333B-4FA0-90AE-3345C1FE34AD}"/>
              </a:ext>
            </a:extLst>
          </p:cNvPr>
          <p:cNvCxnSpPr/>
          <p:nvPr/>
        </p:nvCxnSpPr>
        <p:spPr>
          <a:xfrm>
            <a:off x="2446824" y="1156504"/>
            <a:ext cx="0" cy="9632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D433B3-B681-4642-8372-8A120EA131A0}"/>
              </a:ext>
            </a:extLst>
          </p:cNvPr>
          <p:cNvCxnSpPr/>
          <p:nvPr/>
        </p:nvCxnSpPr>
        <p:spPr>
          <a:xfrm>
            <a:off x="2603819" y="1187801"/>
            <a:ext cx="0" cy="9632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137FB8A-D572-48A5-AE44-BED4D0C3F946}"/>
              </a:ext>
            </a:extLst>
          </p:cNvPr>
          <p:cNvCxnSpPr/>
          <p:nvPr/>
        </p:nvCxnSpPr>
        <p:spPr>
          <a:xfrm>
            <a:off x="2770003" y="1171922"/>
            <a:ext cx="0" cy="9632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BED47C6-B418-4EA4-8ABF-69FE9BB05D1B}"/>
              </a:ext>
            </a:extLst>
          </p:cNvPr>
          <p:cNvCxnSpPr/>
          <p:nvPr/>
        </p:nvCxnSpPr>
        <p:spPr>
          <a:xfrm>
            <a:off x="2940784" y="1171922"/>
            <a:ext cx="0" cy="9632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07DCB8D-1E33-4965-80DD-426B5C2FC84B}"/>
              </a:ext>
            </a:extLst>
          </p:cNvPr>
          <p:cNvCxnSpPr>
            <a:cxnSpLocks/>
          </p:cNvCxnSpPr>
          <p:nvPr/>
        </p:nvCxnSpPr>
        <p:spPr>
          <a:xfrm>
            <a:off x="3093184" y="1070450"/>
            <a:ext cx="0" cy="116615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29A45F-33D4-4A5C-83CA-58CCE0A2F87C}"/>
              </a:ext>
            </a:extLst>
          </p:cNvPr>
          <p:cNvCxnSpPr/>
          <p:nvPr/>
        </p:nvCxnSpPr>
        <p:spPr>
          <a:xfrm>
            <a:off x="386743" y="3074803"/>
            <a:ext cx="1134958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76E9BDC-E865-4257-9F41-DBF12C7D2624}"/>
              </a:ext>
            </a:extLst>
          </p:cNvPr>
          <p:cNvCxnSpPr/>
          <p:nvPr/>
        </p:nvCxnSpPr>
        <p:spPr>
          <a:xfrm>
            <a:off x="539143" y="3227203"/>
            <a:ext cx="1134958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67D9826-9839-4261-9ACF-188B595A8E4E}"/>
              </a:ext>
            </a:extLst>
          </p:cNvPr>
          <p:cNvCxnSpPr/>
          <p:nvPr/>
        </p:nvCxnSpPr>
        <p:spPr>
          <a:xfrm>
            <a:off x="691543" y="3379603"/>
            <a:ext cx="1134958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FB58EAB-DD98-4C41-8635-17256CA63EF8}"/>
              </a:ext>
            </a:extLst>
          </p:cNvPr>
          <p:cNvCxnSpPr/>
          <p:nvPr/>
        </p:nvCxnSpPr>
        <p:spPr>
          <a:xfrm>
            <a:off x="843943" y="3532003"/>
            <a:ext cx="1134958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E57445A-EE3B-4820-BB6F-214D13466168}"/>
              </a:ext>
            </a:extLst>
          </p:cNvPr>
          <p:cNvCxnSpPr/>
          <p:nvPr/>
        </p:nvCxnSpPr>
        <p:spPr>
          <a:xfrm>
            <a:off x="996343" y="3684403"/>
            <a:ext cx="1134958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B0D8E28-46A5-4AF4-A59F-24373B914EB5}"/>
              </a:ext>
            </a:extLst>
          </p:cNvPr>
          <p:cNvCxnSpPr/>
          <p:nvPr/>
        </p:nvCxnSpPr>
        <p:spPr>
          <a:xfrm>
            <a:off x="1148743" y="3836803"/>
            <a:ext cx="1134958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01479EC-0518-45F6-8D0F-1D5A6B151E8A}"/>
              </a:ext>
            </a:extLst>
          </p:cNvPr>
          <p:cNvSpPr/>
          <p:nvPr/>
        </p:nvSpPr>
        <p:spPr>
          <a:xfrm>
            <a:off x="5573705" y="3185085"/>
            <a:ext cx="363003" cy="4457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EE28CB-566E-43EE-950F-8CEB386D1924}"/>
              </a:ext>
            </a:extLst>
          </p:cNvPr>
          <p:cNvSpPr/>
          <p:nvPr/>
        </p:nvSpPr>
        <p:spPr>
          <a:xfrm>
            <a:off x="5573705" y="2705292"/>
            <a:ext cx="317053" cy="4457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706539B-E743-425B-9226-323A00A1D607}"/>
              </a:ext>
            </a:extLst>
          </p:cNvPr>
          <p:cNvSpPr/>
          <p:nvPr/>
        </p:nvSpPr>
        <p:spPr>
          <a:xfrm>
            <a:off x="5421305" y="1739966"/>
            <a:ext cx="1585264" cy="4457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644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59EDE-5C20-4B6E-BFDE-B8A0F659B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Observable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EDA9C49-28E7-4B7B-8F3E-032EA29B5A93}"/>
              </a:ext>
            </a:extLst>
          </p:cNvPr>
          <p:cNvCxnSpPr/>
          <p:nvPr/>
        </p:nvCxnSpPr>
        <p:spPr>
          <a:xfrm>
            <a:off x="353813" y="2416957"/>
            <a:ext cx="1162528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54C07C9-227F-4774-A052-4209CCA2D1D9}"/>
              </a:ext>
            </a:extLst>
          </p:cNvPr>
          <p:cNvCxnSpPr/>
          <p:nvPr/>
        </p:nvCxnSpPr>
        <p:spPr>
          <a:xfrm>
            <a:off x="776551" y="2113688"/>
            <a:ext cx="0" cy="66627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4BBBFA2-1DB2-47B0-80FF-43D1B6B91A66}"/>
              </a:ext>
            </a:extLst>
          </p:cNvPr>
          <p:cNvSpPr txBox="1"/>
          <p:nvPr/>
        </p:nvSpPr>
        <p:spPr>
          <a:xfrm>
            <a:off x="4264137" y="565182"/>
            <a:ext cx="3578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const</a:t>
            </a:r>
            <a:r>
              <a:rPr lang="fr-FR" dirty="0"/>
              <a:t> o = new </a:t>
            </a:r>
            <a:r>
              <a:rPr lang="fr-FR" dirty="0" err="1"/>
              <a:t>Observabe</a:t>
            </a:r>
            <a:r>
              <a:rPr lang="fr-FR" dirty="0"/>
              <a:t>(</a:t>
            </a:r>
            <a:r>
              <a:rPr lang="fr-FR" dirty="0" err="1"/>
              <a:t>subscribe</a:t>
            </a:r>
            <a:r>
              <a:rPr lang="fr-FR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298216-2457-4ECF-9016-E2007F240362}"/>
              </a:ext>
            </a:extLst>
          </p:cNvPr>
          <p:cNvSpPr txBox="1"/>
          <p:nvPr/>
        </p:nvSpPr>
        <p:spPr>
          <a:xfrm>
            <a:off x="124065" y="3037279"/>
            <a:ext cx="3320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const</a:t>
            </a:r>
            <a:r>
              <a:rPr lang="fr-FR" dirty="0"/>
              <a:t> </a:t>
            </a:r>
            <a:r>
              <a:rPr lang="fr-FR" dirty="0" err="1"/>
              <a:t>subscription</a:t>
            </a:r>
            <a:r>
              <a:rPr lang="fr-FR" dirty="0"/>
              <a:t> = </a:t>
            </a:r>
            <a:r>
              <a:rPr lang="fr-FR" dirty="0" err="1"/>
              <a:t>o.subscribe</a:t>
            </a:r>
            <a:r>
              <a:rPr lang="fr-FR" dirty="0"/>
              <a:t>()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C21DD54-ACE0-4D26-AF81-ECB977547984}"/>
              </a:ext>
            </a:extLst>
          </p:cNvPr>
          <p:cNvSpPr/>
          <p:nvPr/>
        </p:nvSpPr>
        <p:spPr>
          <a:xfrm>
            <a:off x="2168828" y="2159638"/>
            <a:ext cx="615725" cy="5376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A65FB6-EA66-4539-A5D9-01B1B12290A1}"/>
              </a:ext>
            </a:extLst>
          </p:cNvPr>
          <p:cNvSpPr/>
          <p:nvPr/>
        </p:nvSpPr>
        <p:spPr>
          <a:xfrm>
            <a:off x="3868966" y="2148155"/>
            <a:ext cx="615725" cy="5376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660045-7E3E-4C13-9F17-7EBE9495A615}"/>
              </a:ext>
            </a:extLst>
          </p:cNvPr>
          <p:cNvSpPr/>
          <p:nvPr/>
        </p:nvSpPr>
        <p:spPr>
          <a:xfrm>
            <a:off x="6218533" y="2159637"/>
            <a:ext cx="615725" cy="5376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A7EA44-8758-4403-9D98-CE66C0CED148}"/>
              </a:ext>
            </a:extLst>
          </p:cNvPr>
          <p:cNvSpPr txBox="1"/>
          <p:nvPr/>
        </p:nvSpPr>
        <p:spPr>
          <a:xfrm>
            <a:off x="2178948" y="2664351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696A3C-85A7-4DA0-8852-823ED1A393B9}"/>
              </a:ext>
            </a:extLst>
          </p:cNvPr>
          <p:cNvSpPr txBox="1"/>
          <p:nvPr/>
        </p:nvSpPr>
        <p:spPr>
          <a:xfrm>
            <a:off x="3858845" y="2669079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532939-8234-4BA6-8C9E-494C5F857CAD}"/>
              </a:ext>
            </a:extLst>
          </p:cNvPr>
          <p:cNvSpPr txBox="1"/>
          <p:nvPr/>
        </p:nvSpPr>
        <p:spPr>
          <a:xfrm>
            <a:off x="6228653" y="2685891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63082A-78E6-4AE5-B7B5-4AD85C0E8DDA}"/>
              </a:ext>
            </a:extLst>
          </p:cNvPr>
          <p:cNvCxnSpPr/>
          <p:nvPr/>
        </p:nvCxnSpPr>
        <p:spPr>
          <a:xfrm>
            <a:off x="8450159" y="2012599"/>
            <a:ext cx="0" cy="102108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4DFFBBA-371F-4DFF-A6C5-D6969ECBD775}"/>
              </a:ext>
            </a:extLst>
          </p:cNvPr>
          <p:cNvSpPr txBox="1"/>
          <p:nvPr/>
        </p:nvSpPr>
        <p:spPr>
          <a:xfrm>
            <a:off x="7986067" y="2951883"/>
            <a:ext cx="106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complete</a:t>
            </a:r>
            <a:endParaRPr lang="fr-FR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157FC09-7380-4475-8F39-D97BEEB882E9}"/>
              </a:ext>
            </a:extLst>
          </p:cNvPr>
          <p:cNvCxnSpPr/>
          <p:nvPr/>
        </p:nvCxnSpPr>
        <p:spPr>
          <a:xfrm>
            <a:off x="307864" y="4230063"/>
            <a:ext cx="1162528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9A35AD-620C-422B-8911-C9D1EF2AB61D}"/>
              </a:ext>
            </a:extLst>
          </p:cNvPr>
          <p:cNvCxnSpPr/>
          <p:nvPr/>
        </p:nvCxnSpPr>
        <p:spPr>
          <a:xfrm>
            <a:off x="730602" y="3926794"/>
            <a:ext cx="0" cy="66627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94B160C-E5B7-4E4E-8CE1-655AEA1A448C}"/>
              </a:ext>
            </a:extLst>
          </p:cNvPr>
          <p:cNvSpPr/>
          <p:nvPr/>
        </p:nvSpPr>
        <p:spPr>
          <a:xfrm>
            <a:off x="2122879" y="3972744"/>
            <a:ext cx="615725" cy="5376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52A7B2A-D7AF-410E-811F-48BB037B0A37}"/>
              </a:ext>
            </a:extLst>
          </p:cNvPr>
          <p:cNvSpPr/>
          <p:nvPr/>
        </p:nvSpPr>
        <p:spPr>
          <a:xfrm>
            <a:off x="3823017" y="3961261"/>
            <a:ext cx="615725" cy="5376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BA421-1E82-464E-861D-F625146AEEAD}"/>
              </a:ext>
            </a:extLst>
          </p:cNvPr>
          <p:cNvSpPr txBox="1"/>
          <p:nvPr/>
        </p:nvSpPr>
        <p:spPr>
          <a:xfrm>
            <a:off x="2132999" y="4477457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14A614-7A3F-41CC-925A-4655B44C18DA}"/>
              </a:ext>
            </a:extLst>
          </p:cNvPr>
          <p:cNvSpPr txBox="1"/>
          <p:nvPr/>
        </p:nvSpPr>
        <p:spPr>
          <a:xfrm>
            <a:off x="3812896" y="4482185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C5E582-6DCE-4773-85CD-B1F1CC62AC32}"/>
              </a:ext>
            </a:extLst>
          </p:cNvPr>
          <p:cNvCxnSpPr/>
          <p:nvPr/>
        </p:nvCxnSpPr>
        <p:spPr>
          <a:xfrm>
            <a:off x="6134292" y="3751420"/>
            <a:ext cx="459498" cy="84164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1D24E87-1A31-48B0-8CDB-5D3B350C4E38}"/>
              </a:ext>
            </a:extLst>
          </p:cNvPr>
          <p:cNvCxnSpPr/>
          <p:nvPr/>
        </p:nvCxnSpPr>
        <p:spPr>
          <a:xfrm flipH="1">
            <a:off x="6125102" y="3726147"/>
            <a:ext cx="390573" cy="86691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889293D-181F-4BF2-AC0B-2D95B4A07A33}"/>
              </a:ext>
            </a:extLst>
          </p:cNvPr>
          <p:cNvSpPr txBox="1"/>
          <p:nvPr/>
        </p:nvSpPr>
        <p:spPr>
          <a:xfrm>
            <a:off x="5965811" y="4803669"/>
            <a:ext cx="65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error</a:t>
            </a:r>
            <a:endParaRPr lang="fr-FR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0DDDBB0-3906-44AD-814C-5A3FC464218B}"/>
              </a:ext>
            </a:extLst>
          </p:cNvPr>
          <p:cNvCxnSpPr/>
          <p:nvPr/>
        </p:nvCxnSpPr>
        <p:spPr>
          <a:xfrm>
            <a:off x="277201" y="5887520"/>
            <a:ext cx="1162528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66D0634-84E1-41A9-97A1-ADC9CAD138C6}"/>
              </a:ext>
            </a:extLst>
          </p:cNvPr>
          <p:cNvCxnSpPr/>
          <p:nvPr/>
        </p:nvCxnSpPr>
        <p:spPr>
          <a:xfrm>
            <a:off x="699939" y="5584251"/>
            <a:ext cx="0" cy="66627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E2B1AFE-930C-45E6-9EDB-4A7223AE9406}"/>
              </a:ext>
            </a:extLst>
          </p:cNvPr>
          <p:cNvSpPr/>
          <p:nvPr/>
        </p:nvSpPr>
        <p:spPr>
          <a:xfrm>
            <a:off x="2092216" y="5630201"/>
            <a:ext cx="615725" cy="5376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9B4D5C7-4E1F-4868-A0A8-C6842A3B965E}"/>
              </a:ext>
            </a:extLst>
          </p:cNvPr>
          <p:cNvSpPr/>
          <p:nvPr/>
        </p:nvSpPr>
        <p:spPr>
          <a:xfrm>
            <a:off x="3792354" y="5618718"/>
            <a:ext cx="615725" cy="5376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DF73BB-930D-4521-A615-FD9DE7E6459C}"/>
              </a:ext>
            </a:extLst>
          </p:cNvPr>
          <p:cNvSpPr txBox="1"/>
          <p:nvPr/>
        </p:nvSpPr>
        <p:spPr>
          <a:xfrm>
            <a:off x="2102336" y="6134914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513BD21-1FFC-4029-B8CF-0E30496A9C5C}"/>
              </a:ext>
            </a:extLst>
          </p:cNvPr>
          <p:cNvSpPr txBox="1"/>
          <p:nvPr/>
        </p:nvSpPr>
        <p:spPr>
          <a:xfrm>
            <a:off x="3782233" y="6139642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3B997D3-5609-41EE-8E19-C32EA26BBB62}"/>
              </a:ext>
            </a:extLst>
          </p:cNvPr>
          <p:cNvCxnSpPr/>
          <p:nvPr/>
        </p:nvCxnSpPr>
        <p:spPr>
          <a:xfrm>
            <a:off x="6056177" y="5486400"/>
            <a:ext cx="767960" cy="83169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2F7DFC9-1939-40AC-B1AA-BD0C54977FFE}"/>
              </a:ext>
            </a:extLst>
          </p:cNvPr>
          <p:cNvSpPr txBox="1"/>
          <p:nvPr/>
        </p:nvSpPr>
        <p:spPr>
          <a:xfrm>
            <a:off x="6056177" y="6318090"/>
            <a:ext cx="2664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subscription.unsubscribe</a:t>
            </a:r>
            <a:r>
              <a:rPr lang="fr-F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06239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B9997B-4F78-40A2-82FF-9E07BACAA8D8}"/>
              </a:ext>
            </a:extLst>
          </p:cNvPr>
          <p:cNvSpPr/>
          <p:nvPr/>
        </p:nvSpPr>
        <p:spPr>
          <a:xfrm>
            <a:off x="1098199" y="1157934"/>
            <a:ext cx="7384125" cy="39746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76D234-AFD7-43C0-81B3-EB24D2806C99}"/>
              </a:ext>
            </a:extLst>
          </p:cNvPr>
          <p:cNvSpPr/>
          <p:nvPr/>
        </p:nvSpPr>
        <p:spPr>
          <a:xfrm>
            <a:off x="2058549" y="1995750"/>
            <a:ext cx="3846760" cy="18019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7FF46E-FFAC-49E5-A209-31C0927E997F}"/>
              </a:ext>
            </a:extLst>
          </p:cNvPr>
          <p:cNvSpPr/>
          <p:nvPr/>
        </p:nvSpPr>
        <p:spPr>
          <a:xfrm>
            <a:off x="2894834" y="2582376"/>
            <a:ext cx="192990" cy="179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8DB7EEF-3D7E-4952-A232-B961F8AC3208}"/>
              </a:ext>
            </a:extLst>
          </p:cNvPr>
          <p:cNvCxnSpPr/>
          <p:nvPr/>
        </p:nvCxnSpPr>
        <p:spPr>
          <a:xfrm flipH="1">
            <a:off x="1148744" y="2671978"/>
            <a:ext cx="170014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EFDD0CE-49C3-4208-8216-B8DB6A0AB250}"/>
              </a:ext>
            </a:extLst>
          </p:cNvPr>
          <p:cNvCxnSpPr/>
          <p:nvPr/>
        </p:nvCxnSpPr>
        <p:spPr>
          <a:xfrm flipV="1">
            <a:off x="2991329" y="1157934"/>
            <a:ext cx="0" cy="137389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3B982A-DCBB-41E5-9F63-33C3CE03A080}"/>
              </a:ext>
            </a:extLst>
          </p:cNvPr>
          <p:cNvCxnSpPr>
            <a:cxnSpLocks/>
          </p:cNvCxnSpPr>
          <p:nvPr/>
        </p:nvCxnSpPr>
        <p:spPr>
          <a:xfrm>
            <a:off x="2090714" y="2841609"/>
            <a:ext cx="90061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37CC5CF-FA8C-428D-B2E0-6349C8213ECF}"/>
              </a:ext>
            </a:extLst>
          </p:cNvPr>
          <p:cNvCxnSpPr/>
          <p:nvPr/>
        </p:nvCxnSpPr>
        <p:spPr>
          <a:xfrm flipV="1">
            <a:off x="3179723" y="1995750"/>
            <a:ext cx="0" cy="62798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03F4B43-558A-49A4-9643-C56601B63388}"/>
              </a:ext>
            </a:extLst>
          </p:cNvPr>
          <p:cNvSpPr txBox="1"/>
          <p:nvPr/>
        </p:nvSpPr>
        <p:spPr>
          <a:xfrm>
            <a:off x="1381042" y="2347165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p.x</a:t>
            </a:r>
            <a:endParaRPr lang="fr-F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D4C09D-0BDB-476E-9A9B-53BD0BB04994}"/>
              </a:ext>
            </a:extLst>
          </p:cNvPr>
          <p:cNvSpPr txBox="1"/>
          <p:nvPr/>
        </p:nvSpPr>
        <p:spPr>
          <a:xfrm>
            <a:off x="2991329" y="1281998"/>
            <a:ext cx="459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p.y</a:t>
            </a:r>
            <a:endParaRPr lang="fr-F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EEDE55-87AD-4EF6-800F-14EDFA0F8D33}"/>
              </a:ext>
            </a:extLst>
          </p:cNvPr>
          <p:cNvSpPr txBox="1"/>
          <p:nvPr/>
        </p:nvSpPr>
        <p:spPr>
          <a:xfrm>
            <a:off x="1185796" y="2656943"/>
            <a:ext cx="427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v.x</a:t>
            </a:r>
            <a:endParaRPr lang="fr-F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E25F6C-EC1D-49D9-B245-0C97F5469FDF}"/>
              </a:ext>
            </a:extLst>
          </p:cNvPr>
          <p:cNvSpPr txBox="1"/>
          <p:nvPr/>
        </p:nvSpPr>
        <p:spPr>
          <a:xfrm>
            <a:off x="2531589" y="1475550"/>
            <a:ext cx="423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v.y</a:t>
            </a:r>
            <a:endParaRPr lang="fr-F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08F748-CF77-4F05-A810-B56D5BF199EA}"/>
              </a:ext>
            </a:extLst>
          </p:cNvPr>
          <p:cNvSpPr txBox="1"/>
          <p:nvPr/>
        </p:nvSpPr>
        <p:spPr>
          <a:xfrm>
            <a:off x="340028" y="663490"/>
            <a:ext cx="117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viewPort.x</a:t>
            </a:r>
            <a:endParaRPr lang="fr-F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A7E3C4-B2D8-45E1-992B-319219C2DA3B}"/>
              </a:ext>
            </a:extLst>
          </p:cNvPr>
          <p:cNvSpPr txBox="1"/>
          <p:nvPr/>
        </p:nvSpPr>
        <p:spPr>
          <a:xfrm>
            <a:off x="1680310" y="660909"/>
            <a:ext cx="117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viewPort.y</a:t>
            </a:r>
            <a:endParaRPr lang="fr-FR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B0D769D-A7A4-4B32-B939-356FD38494EF}"/>
              </a:ext>
            </a:extLst>
          </p:cNvPr>
          <p:cNvCxnSpPr/>
          <p:nvPr/>
        </p:nvCxnSpPr>
        <p:spPr>
          <a:xfrm flipV="1">
            <a:off x="1148744" y="5458830"/>
            <a:ext cx="7255465" cy="41355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B203441-C903-40AE-B23D-0A9C2D1BD188}"/>
              </a:ext>
            </a:extLst>
          </p:cNvPr>
          <p:cNvSpPr txBox="1"/>
          <p:nvPr/>
        </p:nvSpPr>
        <p:spPr>
          <a:xfrm>
            <a:off x="3372712" y="5719213"/>
            <a:ext cx="1602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viewPort.width</a:t>
            </a:r>
            <a:endParaRPr lang="fr-FR" dirty="0"/>
          </a:p>
          <a:p>
            <a:r>
              <a:rPr lang="fr-FR" dirty="0" err="1"/>
              <a:t>rect.width</a:t>
            </a:r>
            <a:endParaRPr lang="fr-F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DC3592-EBB4-4D3B-BE12-4943AE7DFB6A}"/>
              </a:ext>
            </a:extLst>
          </p:cNvPr>
          <p:cNvSpPr txBox="1"/>
          <p:nvPr/>
        </p:nvSpPr>
        <p:spPr>
          <a:xfrm>
            <a:off x="9019936" y="569494"/>
            <a:ext cx="1621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zoomFactor</a:t>
            </a:r>
            <a:r>
              <a:rPr lang="fr-FR" dirty="0"/>
              <a:t> =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EDABAF-2E89-4398-9538-482662C54D9E}"/>
              </a:ext>
            </a:extLst>
          </p:cNvPr>
          <p:cNvSpPr txBox="1"/>
          <p:nvPr/>
        </p:nvSpPr>
        <p:spPr>
          <a:xfrm>
            <a:off x="9019936" y="1995750"/>
            <a:ext cx="4158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ratio.x</a:t>
            </a:r>
            <a:r>
              <a:rPr lang="fr-FR" dirty="0"/>
              <a:t> = </a:t>
            </a:r>
            <a:r>
              <a:rPr lang="fr-FR" dirty="0" err="1"/>
              <a:t>p.x</a:t>
            </a:r>
            <a:r>
              <a:rPr lang="fr-FR" dirty="0"/>
              <a:t> / </a:t>
            </a:r>
            <a:r>
              <a:rPr lang="fr-FR" dirty="0" err="1"/>
              <a:t>rect.width</a:t>
            </a:r>
            <a:endParaRPr lang="fr-FR" dirty="0"/>
          </a:p>
          <a:p>
            <a:r>
              <a:rPr lang="fr-FR" dirty="0" err="1"/>
              <a:t>ratio.x</a:t>
            </a:r>
            <a:r>
              <a:rPr lang="fr-FR" dirty="0"/>
              <a:t> = (</a:t>
            </a:r>
            <a:r>
              <a:rPr lang="fr-FR" dirty="0" err="1"/>
              <a:t>v.x</a:t>
            </a:r>
            <a:r>
              <a:rPr lang="fr-FR" dirty="0"/>
              <a:t> - </a:t>
            </a:r>
            <a:r>
              <a:rPr lang="fr-FR" dirty="0" err="1"/>
              <a:t>viewPort.x</a:t>
            </a:r>
            <a:r>
              <a:rPr lang="fr-FR" dirty="0"/>
              <a:t>) / </a:t>
            </a:r>
            <a:r>
              <a:rPr lang="fr-FR" dirty="0" err="1"/>
              <a:t>viewPort.width</a:t>
            </a:r>
            <a:endParaRPr lang="fr-F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AEEB14-11B9-4016-9719-5FD3ED9A6568}"/>
              </a:ext>
            </a:extLst>
          </p:cNvPr>
          <p:cNvSpPr txBox="1"/>
          <p:nvPr/>
        </p:nvSpPr>
        <p:spPr>
          <a:xfrm>
            <a:off x="8597198" y="3244334"/>
            <a:ext cx="3710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 = </a:t>
            </a:r>
            <a:r>
              <a:rPr lang="fr-FR" dirty="0" err="1"/>
              <a:t>v.x</a:t>
            </a:r>
            <a:r>
              <a:rPr lang="fr-FR" dirty="0"/>
              <a:t> - </a:t>
            </a:r>
            <a:r>
              <a:rPr lang="fr-FR" dirty="0" err="1"/>
              <a:t>ratio.x</a:t>
            </a:r>
            <a:r>
              <a:rPr lang="fr-FR" dirty="0"/>
              <a:t> * </a:t>
            </a:r>
            <a:r>
              <a:rPr lang="fr-FR" dirty="0" err="1"/>
              <a:t>newViewPort.width</a:t>
            </a:r>
            <a:r>
              <a:rPr lang="fr-FR" dirty="0"/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1B83D3-EADF-4B9E-BA2A-87D8307A2A50}"/>
              </a:ext>
            </a:extLst>
          </p:cNvPr>
          <p:cNvSpPr txBox="1"/>
          <p:nvPr/>
        </p:nvSpPr>
        <p:spPr>
          <a:xfrm>
            <a:off x="1799144" y="1668055"/>
            <a:ext cx="458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X,Y</a:t>
            </a:r>
          </a:p>
        </p:txBody>
      </p:sp>
    </p:spTree>
    <p:extLst>
      <p:ext uri="{BB962C8B-B14F-4D97-AF65-F5344CB8AC3E}">
        <p14:creationId xmlns:p14="http://schemas.microsoft.com/office/powerpoint/2010/main" val="223282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61B0DC-4781-4E08-81EE-5E11C3B4CC4B}"/>
              </a:ext>
            </a:extLst>
          </p:cNvPr>
          <p:cNvSpPr/>
          <p:nvPr/>
        </p:nvSpPr>
        <p:spPr>
          <a:xfrm>
            <a:off x="4230441" y="2150447"/>
            <a:ext cx="2246943" cy="1364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75D622-7DF4-424B-AD8C-52CB7DC77989}"/>
              </a:ext>
            </a:extLst>
          </p:cNvPr>
          <p:cNvSpPr/>
          <p:nvPr/>
        </p:nvSpPr>
        <p:spPr>
          <a:xfrm>
            <a:off x="2671978" y="1190099"/>
            <a:ext cx="6249166" cy="393329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394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6155579-4756-4985-A64A-BC663227BD5F}"/>
              </a:ext>
            </a:extLst>
          </p:cNvPr>
          <p:cNvCxnSpPr/>
          <p:nvPr/>
        </p:nvCxnSpPr>
        <p:spPr>
          <a:xfrm>
            <a:off x="680056" y="1203883"/>
            <a:ext cx="1112902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A87A4FF-4C40-4D28-A453-E67E725C043B}"/>
              </a:ext>
            </a:extLst>
          </p:cNvPr>
          <p:cNvSpPr txBox="1"/>
          <p:nvPr/>
        </p:nvSpPr>
        <p:spPr>
          <a:xfrm>
            <a:off x="10513303" y="721412"/>
            <a:ext cx="104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ThreadUI</a:t>
            </a:r>
            <a:endParaRPr lang="fr-FR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790A235-31F4-41AB-894D-7CAC59BDA0B2}"/>
              </a:ext>
            </a:extLst>
          </p:cNvPr>
          <p:cNvCxnSpPr>
            <a:cxnSpLocks/>
          </p:cNvCxnSpPr>
          <p:nvPr/>
        </p:nvCxnSpPr>
        <p:spPr>
          <a:xfrm>
            <a:off x="1479582" y="1805825"/>
            <a:ext cx="10471948" cy="459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C9F73C8-2EC7-423F-8234-CF5E38176E8A}"/>
              </a:ext>
            </a:extLst>
          </p:cNvPr>
          <p:cNvCxnSpPr>
            <a:cxnSpLocks/>
          </p:cNvCxnSpPr>
          <p:nvPr/>
        </p:nvCxnSpPr>
        <p:spPr>
          <a:xfrm>
            <a:off x="1530129" y="2623732"/>
            <a:ext cx="10407618" cy="650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7FEFEEB-9F1D-47F1-B2AA-24DBB2C7E9B3}"/>
              </a:ext>
            </a:extLst>
          </p:cNvPr>
          <p:cNvCxnSpPr/>
          <p:nvPr/>
        </p:nvCxnSpPr>
        <p:spPr>
          <a:xfrm>
            <a:off x="1479582" y="721412"/>
            <a:ext cx="0" cy="249966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7EC6DF6-2AAF-41F2-A911-38DD9B32109D}"/>
              </a:ext>
            </a:extLst>
          </p:cNvPr>
          <p:cNvCxnSpPr/>
          <p:nvPr/>
        </p:nvCxnSpPr>
        <p:spPr>
          <a:xfrm>
            <a:off x="2922404" y="906078"/>
            <a:ext cx="0" cy="62404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030F555-399F-4A91-A6DF-DF0CB5ABBD37}"/>
              </a:ext>
            </a:extLst>
          </p:cNvPr>
          <p:cNvSpPr txBox="1"/>
          <p:nvPr/>
        </p:nvSpPr>
        <p:spPr>
          <a:xfrm>
            <a:off x="2715630" y="395168"/>
            <a:ext cx="65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draw</a:t>
            </a:r>
            <a:endParaRPr lang="fr-FR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7BD9AC0-09A0-4782-B202-A1C1DA60EDA8}"/>
              </a:ext>
            </a:extLst>
          </p:cNvPr>
          <p:cNvCxnSpPr/>
          <p:nvPr/>
        </p:nvCxnSpPr>
        <p:spPr>
          <a:xfrm>
            <a:off x="3043636" y="1309568"/>
            <a:ext cx="108517" cy="43652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A6A676D-A63A-4BAC-BBBF-A20D27AF16F8}"/>
              </a:ext>
            </a:extLst>
          </p:cNvPr>
          <p:cNvSpPr/>
          <p:nvPr/>
        </p:nvSpPr>
        <p:spPr>
          <a:xfrm>
            <a:off x="2959165" y="1033868"/>
            <a:ext cx="243532" cy="2894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1BDDD1-1C9E-4A31-931E-98712FF1A07D}"/>
              </a:ext>
            </a:extLst>
          </p:cNvPr>
          <p:cNvSpPr txBox="1"/>
          <p:nvPr/>
        </p:nvSpPr>
        <p:spPr>
          <a:xfrm>
            <a:off x="10751748" y="1447980"/>
            <a:ext cx="1011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worker</a:t>
            </a:r>
            <a:r>
              <a:rPr lang="fr-FR" dirty="0"/>
              <a:t> 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3678DE-1FDF-4F6F-952D-B0616843F5BF}"/>
              </a:ext>
            </a:extLst>
          </p:cNvPr>
          <p:cNvSpPr txBox="1"/>
          <p:nvPr/>
        </p:nvSpPr>
        <p:spPr>
          <a:xfrm>
            <a:off x="10917900" y="2234587"/>
            <a:ext cx="1011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worker</a:t>
            </a:r>
            <a:r>
              <a:rPr lang="fr-FR" dirty="0"/>
              <a:t>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F929A25-33CC-48B8-A765-2239A2852CE5}"/>
              </a:ext>
            </a:extLst>
          </p:cNvPr>
          <p:cNvSpPr/>
          <p:nvPr/>
        </p:nvSpPr>
        <p:spPr>
          <a:xfrm>
            <a:off x="3202697" y="1632646"/>
            <a:ext cx="3767880" cy="369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88894CD-794E-4B71-8AC6-03831EDFF241}"/>
              </a:ext>
            </a:extLst>
          </p:cNvPr>
          <p:cNvCxnSpPr/>
          <p:nvPr/>
        </p:nvCxnSpPr>
        <p:spPr>
          <a:xfrm>
            <a:off x="3014795" y="1383088"/>
            <a:ext cx="221830" cy="12406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FF43F48-4B18-47B4-8C72-83822071064F}"/>
              </a:ext>
            </a:extLst>
          </p:cNvPr>
          <p:cNvSpPr/>
          <p:nvPr/>
        </p:nvSpPr>
        <p:spPr>
          <a:xfrm>
            <a:off x="3287171" y="2419237"/>
            <a:ext cx="2419781" cy="369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C2909E2-80BF-40ED-B5DF-D23EC06A9B51}"/>
              </a:ext>
            </a:extLst>
          </p:cNvPr>
          <p:cNvCxnSpPr/>
          <p:nvPr/>
        </p:nvCxnSpPr>
        <p:spPr>
          <a:xfrm flipV="1">
            <a:off x="5784575" y="1294627"/>
            <a:ext cx="110279" cy="122685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0DA0FAB-EEA1-41BD-8E23-CD7E51DBCA8F}"/>
              </a:ext>
            </a:extLst>
          </p:cNvPr>
          <p:cNvCxnSpPr/>
          <p:nvPr/>
        </p:nvCxnSpPr>
        <p:spPr>
          <a:xfrm flipV="1">
            <a:off x="6933324" y="1259023"/>
            <a:ext cx="184292" cy="3400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839D5EE7-F987-445B-94DA-C63A02691AE4}"/>
              </a:ext>
            </a:extLst>
          </p:cNvPr>
          <p:cNvSpPr/>
          <p:nvPr/>
        </p:nvSpPr>
        <p:spPr>
          <a:xfrm>
            <a:off x="5917828" y="992111"/>
            <a:ext cx="607033" cy="3692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3D16501-3F6D-4543-9980-1EDAA2504865}"/>
              </a:ext>
            </a:extLst>
          </p:cNvPr>
          <p:cNvSpPr/>
          <p:nvPr/>
        </p:nvSpPr>
        <p:spPr>
          <a:xfrm>
            <a:off x="7159734" y="1010644"/>
            <a:ext cx="607033" cy="3692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85A4D3F-7B13-4466-8DAB-AE647EB65339}"/>
              </a:ext>
            </a:extLst>
          </p:cNvPr>
          <p:cNvSpPr txBox="1"/>
          <p:nvPr/>
        </p:nvSpPr>
        <p:spPr>
          <a:xfrm>
            <a:off x="5474832" y="571621"/>
            <a:ext cx="1240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onmessage</a:t>
            </a:r>
            <a:endParaRPr lang="fr-FR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D650EB-F879-4AF4-8348-C81FAFD5AF1A}"/>
              </a:ext>
            </a:extLst>
          </p:cNvPr>
          <p:cNvSpPr txBox="1"/>
          <p:nvPr/>
        </p:nvSpPr>
        <p:spPr>
          <a:xfrm>
            <a:off x="6938332" y="571621"/>
            <a:ext cx="1240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onmessage</a:t>
            </a:r>
            <a:endParaRPr lang="fr-FR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60FCB29-13DE-45B3-B848-AD76BF1B9AC1}"/>
              </a:ext>
            </a:extLst>
          </p:cNvPr>
          <p:cNvSpPr/>
          <p:nvPr/>
        </p:nvSpPr>
        <p:spPr>
          <a:xfrm>
            <a:off x="2865003" y="3383521"/>
            <a:ext cx="5150967" cy="432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0778EE2-1C5C-49D7-A7EF-C9105938070A}"/>
              </a:ext>
            </a:extLst>
          </p:cNvPr>
          <p:cNvCxnSpPr/>
          <p:nvPr/>
        </p:nvCxnSpPr>
        <p:spPr>
          <a:xfrm flipV="1">
            <a:off x="2876454" y="3864374"/>
            <a:ext cx="167182" cy="3859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97E5CED-3251-4C1E-8C44-57045794243E}"/>
              </a:ext>
            </a:extLst>
          </p:cNvPr>
          <p:cNvCxnSpPr/>
          <p:nvPr/>
        </p:nvCxnSpPr>
        <p:spPr>
          <a:xfrm>
            <a:off x="7898762" y="3873564"/>
            <a:ext cx="206774" cy="53755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FA905C59-495B-46EC-A1EE-27DB0B2566CE}"/>
              </a:ext>
            </a:extLst>
          </p:cNvPr>
          <p:cNvSpPr/>
          <p:nvPr/>
        </p:nvSpPr>
        <p:spPr>
          <a:xfrm>
            <a:off x="3017403" y="3535921"/>
            <a:ext cx="5150967" cy="432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AEF1BFB-D9C5-4FC7-8222-FFE2B6BD443C}"/>
              </a:ext>
            </a:extLst>
          </p:cNvPr>
          <p:cNvCxnSpPr/>
          <p:nvPr/>
        </p:nvCxnSpPr>
        <p:spPr>
          <a:xfrm flipV="1">
            <a:off x="3028854" y="4016774"/>
            <a:ext cx="167182" cy="3859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CD2FF16-D033-4EAB-AA58-E761D84F08C3}"/>
              </a:ext>
            </a:extLst>
          </p:cNvPr>
          <p:cNvCxnSpPr/>
          <p:nvPr/>
        </p:nvCxnSpPr>
        <p:spPr>
          <a:xfrm>
            <a:off x="8051162" y="4025964"/>
            <a:ext cx="206774" cy="53755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2B34DE9B-E70D-4A2E-9BF0-2EF9AD8C5527}"/>
              </a:ext>
            </a:extLst>
          </p:cNvPr>
          <p:cNvSpPr/>
          <p:nvPr/>
        </p:nvSpPr>
        <p:spPr>
          <a:xfrm>
            <a:off x="3169803" y="3688321"/>
            <a:ext cx="5150967" cy="432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89A4E77-30DD-4C23-929F-349AEBA05609}"/>
              </a:ext>
            </a:extLst>
          </p:cNvPr>
          <p:cNvCxnSpPr/>
          <p:nvPr/>
        </p:nvCxnSpPr>
        <p:spPr>
          <a:xfrm flipV="1">
            <a:off x="3181254" y="4169174"/>
            <a:ext cx="167182" cy="3859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3EC9407-EF94-417A-9314-C29D146423CF}"/>
              </a:ext>
            </a:extLst>
          </p:cNvPr>
          <p:cNvCxnSpPr/>
          <p:nvPr/>
        </p:nvCxnSpPr>
        <p:spPr>
          <a:xfrm>
            <a:off x="8203562" y="4178364"/>
            <a:ext cx="206774" cy="53755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C1DAD28C-9668-419E-8921-AA637D9AEB26}"/>
              </a:ext>
            </a:extLst>
          </p:cNvPr>
          <p:cNvSpPr/>
          <p:nvPr/>
        </p:nvSpPr>
        <p:spPr>
          <a:xfrm>
            <a:off x="3322203" y="3840721"/>
            <a:ext cx="5150967" cy="432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9983FDD-0A79-4358-9EC6-B69BD1F9390F}"/>
              </a:ext>
            </a:extLst>
          </p:cNvPr>
          <p:cNvCxnSpPr/>
          <p:nvPr/>
        </p:nvCxnSpPr>
        <p:spPr>
          <a:xfrm flipV="1">
            <a:off x="3333654" y="4321574"/>
            <a:ext cx="167182" cy="3859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8FE0D83-9ADF-477E-89B2-97FDADD82F03}"/>
              </a:ext>
            </a:extLst>
          </p:cNvPr>
          <p:cNvCxnSpPr/>
          <p:nvPr/>
        </p:nvCxnSpPr>
        <p:spPr>
          <a:xfrm>
            <a:off x="8355962" y="4330764"/>
            <a:ext cx="206774" cy="53755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37FE2F59-DEF8-45FE-8238-C1E4E82F1FA5}"/>
              </a:ext>
            </a:extLst>
          </p:cNvPr>
          <p:cNvSpPr/>
          <p:nvPr/>
        </p:nvSpPr>
        <p:spPr>
          <a:xfrm>
            <a:off x="3474603" y="3993121"/>
            <a:ext cx="5150967" cy="432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FCCA363-F9BD-4A2C-8AAA-B5113E1B4673}"/>
              </a:ext>
            </a:extLst>
          </p:cNvPr>
          <p:cNvCxnSpPr/>
          <p:nvPr/>
        </p:nvCxnSpPr>
        <p:spPr>
          <a:xfrm flipV="1">
            <a:off x="3486054" y="4473974"/>
            <a:ext cx="167182" cy="3859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1D7398A-3EB3-4B5F-9078-71F2C1A3F9F1}"/>
              </a:ext>
            </a:extLst>
          </p:cNvPr>
          <p:cNvCxnSpPr/>
          <p:nvPr/>
        </p:nvCxnSpPr>
        <p:spPr>
          <a:xfrm>
            <a:off x="8508362" y="4483164"/>
            <a:ext cx="206774" cy="53755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B48D9F8-4D81-45B7-957B-ACF72BFC60F6}"/>
              </a:ext>
            </a:extLst>
          </p:cNvPr>
          <p:cNvSpPr/>
          <p:nvPr/>
        </p:nvSpPr>
        <p:spPr>
          <a:xfrm>
            <a:off x="3627003" y="4145521"/>
            <a:ext cx="5150967" cy="432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53E7D41-F41D-4094-8579-2061B2B16BF7}"/>
              </a:ext>
            </a:extLst>
          </p:cNvPr>
          <p:cNvCxnSpPr/>
          <p:nvPr/>
        </p:nvCxnSpPr>
        <p:spPr>
          <a:xfrm flipV="1">
            <a:off x="3638454" y="4626374"/>
            <a:ext cx="167182" cy="3859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266508B-C7E1-4D06-8D57-E645AEAE2AEC}"/>
              </a:ext>
            </a:extLst>
          </p:cNvPr>
          <p:cNvCxnSpPr/>
          <p:nvPr/>
        </p:nvCxnSpPr>
        <p:spPr>
          <a:xfrm>
            <a:off x="8660762" y="4635564"/>
            <a:ext cx="206774" cy="53755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431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E34BD-89AE-438B-8B00-4B2A579DA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Librairies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87D72-AC25-4D60-ADBA-22FFFFA59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D3.js</a:t>
            </a:r>
          </a:p>
          <a:p>
            <a:r>
              <a:rPr lang="en-US" dirty="0"/>
              <a:t>Charts :</a:t>
            </a:r>
          </a:p>
          <a:p>
            <a:pPr lvl="1"/>
            <a:r>
              <a:rPr lang="en-US" dirty="0"/>
              <a:t>Apache </a:t>
            </a:r>
            <a:r>
              <a:rPr lang="en-US" dirty="0" err="1"/>
              <a:t>Echarts</a:t>
            </a:r>
            <a:endParaRPr lang="en-US" dirty="0"/>
          </a:p>
          <a:p>
            <a:pPr lvl="1"/>
            <a:r>
              <a:rPr lang="en-US" dirty="0" err="1"/>
              <a:t>Plotly</a:t>
            </a:r>
            <a:endParaRPr lang="en-US" dirty="0"/>
          </a:p>
          <a:p>
            <a:r>
              <a:rPr lang="en-US" dirty="0" err="1"/>
              <a:t>pixiJS</a:t>
            </a:r>
            <a:endParaRPr lang="en-US" dirty="0"/>
          </a:p>
          <a:p>
            <a:r>
              <a:rPr lang="en-US" dirty="0"/>
              <a:t>p5</a:t>
            </a:r>
          </a:p>
          <a:p>
            <a:r>
              <a:rPr lang="en-US" dirty="0"/>
              <a:t>Airbnb/</a:t>
            </a:r>
            <a:r>
              <a:rPr lang="en-US" dirty="0" err="1"/>
              <a:t>visx</a:t>
            </a:r>
            <a:endParaRPr lang="en-US" dirty="0"/>
          </a:p>
          <a:p>
            <a:r>
              <a:rPr lang="en-US" dirty="0"/>
              <a:t>Back End :</a:t>
            </a:r>
          </a:p>
          <a:p>
            <a:pPr lvl="1"/>
            <a:r>
              <a:rPr lang="en-US" dirty="0"/>
              <a:t>Firebase</a:t>
            </a:r>
          </a:p>
          <a:p>
            <a:pPr lvl="1"/>
            <a:r>
              <a:rPr lang="en-US" dirty="0" err="1"/>
              <a:t>Netlify</a:t>
            </a:r>
            <a:endParaRPr lang="en-US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5888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31DF-343A-4F9F-8655-2595359E5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Librairies</a:t>
            </a:r>
            <a:r>
              <a:rPr lang="en-US" dirty="0"/>
              <a:t> python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238CE-45D8-45EB-BF83-A2E71A304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Streamlit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0983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641CB-A4C1-40D5-AE64-2574EF892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Recherche avec </a:t>
            </a:r>
            <a:r>
              <a:rPr lang="en-US" dirty="0" err="1"/>
              <a:t>Github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0B442-5893-4622-A97B-C1440C608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https://github.com/topics/data-visualization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3667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E61B8-FCE1-4600-AF69-4F3570EFE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Tracer des </a:t>
            </a:r>
            <a:r>
              <a:rPr lang="en-US" dirty="0" err="1"/>
              <a:t>polygones</a:t>
            </a:r>
            <a:r>
              <a:rPr lang="en-US" dirty="0"/>
              <a:t> </a:t>
            </a:r>
            <a:r>
              <a:rPr lang="en-US" dirty="0" err="1"/>
              <a:t>manuel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0021F-5C69-42DC-BBE3-CCD12D975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https://www.keene.edu/campus/maps/tool/</a:t>
            </a:r>
            <a:endParaRPr lang="fr-FR" dirty="0"/>
          </a:p>
          <a:p>
            <a:r>
              <a:rPr lang="fr-FR" dirty="0"/>
              <a:t>A utiliser avec </a:t>
            </a:r>
            <a:r>
              <a:rPr lang="fr-FR" dirty="0" err="1"/>
              <a:t>leaflet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5149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C3965-784D-4D9D-BC7E-7228424AE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Themes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AFD47-AC6B-4D88-A6CF-0594BBB52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Commerce en ligne</a:t>
            </a:r>
          </a:p>
          <a:p>
            <a:r>
              <a:rPr lang="fr-FR" dirty="0"/>
              <a:t>Chimie et atome</a:t>
            </a:r>
          </a:p>
          <a:p>
            <a:r>
              <a:rPr lang="fr-FR" dirty="0"/>
              <a:t>Le vin</a:t>
            </a:r>
          </a:p>
          <a:p>
            <a:r>
              <a:rPr lang="fr-FR" dirty="0"/>
              <a:t>L'impact carbone d'un restaurant</a:t>
            </a:r>
          </a:p>
          <a:p>
            <a:r>
              <a:rPr lang="fr-FR" dirty="0"/>
              <a:t>Local </a:t>
            </a:r>
            <a:r>
              <a:rPr lang="fr-FR" dirty="0" err="1"/>
              <a:t>legend</a:t>
            </a:r>
            <a:r>
              <a:rPr lang="fr-FR" dirty="0"/>
              <a:t> sur </a:t>
            </a:r>
            <a:r>
              <a:rPr lang="fr-FR" dirty="0" err="1"/>
              <a:t>Strava</a:t>
            </a:r>
            <a:endParaRPr lang="fr-FR" dirty="0"/>
          </a:p>
          <a:p>
            <a:r>
              <a:rPr lang="fr-FR" dirty="0"/>
              <a:t>Fractale de Mandelbrot</a:t>
            </a:r>
          </a:p>
          <a:p>
            <a:r>
              <a:rPr lang="fr-FR" dirty="0"/>
              <a:t>Les projets </a:t>
            </a:r>
            <a:r>
              <a:rPr lang="fr-FR" dirty="0" err="1"/>
              <a:t>Github</a:t>
            </a:r>
            <a:r>
              <a:rPr lang="fr-FR" dirty="0"/>
              <a:t> les plus likes (en dataviz)</a:t>
            </a:r>
          </a:p>
          <a:p>
            <a:pPr lvl="1"/>
            <a:r>
              <a:rPr lang="fr-FR" dirty="0"/>
              <a:t>par </a:t>
            </a:r>
            <a:r>
              <a:rPr lang="fr-FR" dirty="0" err="1"/>
              <a:t>region</a:t>
            </a:r>
            <a:r>
              <a:rPr lang="fr-FR" dirty="0"/>
              <a:t> </a:t>
            </a:r>
            <a:r>
              <a:rPr lang="fr-FR" dirty="0" err="1"/>
              <a:t>geographique</a:t>
            </a:r>
            <a:endParaRPr lang="fr-FR" dirty="0"/>
          </a:p>
          <a:p>
            <a:r>
              <a:rPr lang="fr-FR" dirty="0"/>
              <a:t>Les retraites</a:t>
            </a:r>
          </a:p>
        </p:txBody>
      </p:sp>
    </p:spTree>
    <p:extLst>
      <p:ext uri="{BB962C8B-B14F-4D97-AF65-F5344CB8AC3E}">
        <p14:creationId xmlns:p14="http://schemas.microsoft.com/office/powerpoint/2010/main" val="3389467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94C8-58EF-48FF-89AE-7C7899B04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Legend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51C66-81FE-4FDA-89FD-A59C8B02E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https://github.com/jlg-formation/dtv-nov-2022</a:t>
            </a:r>
          </a:p>
        </p:txBody>
      </p:sp>
    </p:spTree>
    <p:extLst>
      <p:ext uri="{BB962C8B-B14F-4D97-AF65-F5344CB8AC3E}">
        <p14:creationId xmlns:p14="http://schemas.microsoft.com/office/powerpoint/2010/main" val="2630419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0AADE-6A25-4A6E-BACE-9228A91F8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Logiciels pour </a:t>
            </a:r>
            <a:r>
              <a:rPr lang="fr-FR" dirty="0" err="1"/>
              <a:t>developper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BBC70-BC7B-4CF4-8C54-9FB34A734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Browser: Chrome, Firefox, Safari, Edge</a:t>
            </a:r>
          </a:p>
          <a:p>
            <a:r>
              <a:rPr lang="fr-FR" dirty="0"/>
              <a:t>IDE : Visual Studio Code, </a:t>
            </a:r>
            <a:r>
              <a:rPr lang="fr-FR" dirty="0" err="1"/>
              <a:t>Jetbrains</a:t>
            </a:r>
            <a:r>
              <a:rPr lang="fr-FR" dirty="0"/>
              <a:t> (</a:t>
            </a:r>
            <a:r>
              <a:rPr lang="fr-FR" dirty="0" err="1"/>
              <a:t>webstorm</a:t>
            </a:r>
            <a:r>
              <a:rPr lang="fr-FR" dirty="0"/>
              <a:t>, </a:t>
            </a:r>
            <a:r>
              <a:rPr lang="fr-FR" dirty="0" err="1"/>
              <a:t>phpstorm</a:t>
            </a:r>
            <a:r>
              <a:rPr lang="fr-FR" dirty="0"/>
              <a:t>, etc.)</a:t>
            </a:r>
          </a:p>
          <a:p>
            <a:r>
              <a:rPr lang="fr-FR" dirty="0"/>
              <a:t>SCM : Git</a:t>
            </a:r>
          </a:p>
          <a:p>
            <a:r>
              <a:rPr lang="fr-FR" dirty="0" err="1"/>
              <a:t>Nodejs</a:t>
            </a:r>
            <a:r>
              <a:rPr lang="fr-FR" dirty="0"/>
              <a:t> : Volta</a:t>
            </a:r>
          </a:p>
        </p:txBody>
      </p:sp>
    </p:spTree>
    <p:extLst>
      <p:ext uri="{BB962C8B-B14F-4D97-AF65-F5344CB8AC3E}">
        <p14:creationId xmlns:p14="http://schemas.microsoft.com/office/powerpoint/2010/main" val="1768176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54C13-C74C-4A6B-987A-157A19CFB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4BA8F-9C26-4D64-BBF0-5913AFA88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init</a:t>
            </a:r>
          </a:p>
          <a:p>
            <a:r>
              <a:rPr lang="fr-FR" dirty="0"/>
              <a:t>git config --global user.name "Jean-Louis GUENEGO"</a:t>
            </a:r>
          </a:p>
          <a:p>
            <a:r>
              <a:rPr lang="fr-FR" dirty="0"/>
              <a:t>git config --global </a:t>
            </a:r>
            <a:r>
              <a:rPr lang="fr-FR" dirty="0" err="1"/>
              <a:t>user.email</a:t>
            </a:r>
            <a:r>
              <a:rPr lang="fr-FR" dirty="0"/>
              <a:t> </a:t>
            </a:r>
            <a:r>
              <a:rPr lang="fr-FR" dirty="0">
                <a:hlinkClick r:id="rId2"/>
              </a:rPr>
              <a:t>jlguenego@gmail.com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1633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5180A-CB5C-4904-818C-CA7572C4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35EEC-28B6-4359-85C8-34C8B8763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Cadre</a:t>
            </a:r>
          </a:p>
          <a:p>
            <a:r>
              <a:rPr lang="fr-FR" dirty="0"/>
              <a:t>Commande</a:t>
            </a:r>
          </a:p>
          <a:p>
            <a:r>
              <a:rPr lang="fr-FR" dirty="0"/>
              <a:t>Statistique</a:t>
            </a:r>
          </a:p>
        </p:txBody>
      </p:sp>
    </p:spTree>
    <p:extLst>
      <p:ext uri="{BB962C8B-B14F-4D97-AF65-F5344CB8AC3E}">
        <p14:creationId xmlns:p14="http://schemas.microsoft.com/office/powerpoint/2010/main" val="1635011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B512C0-419F-4DF3-BE64-045BF7DB7BAD}"/>
              </a:ext>
            </a:extLst>
          </p:cNvPr>
          <p:cNvSpPr/>
          <p:nvPr/>
        </p:nvSpPr>
        <p:spPr>
          <a:xfrm>
            <a:off x="395168" y="624917"/>
            <a:ext cx="11285258" cy="573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092FE8-2193-471B-A2D3-96CA8C31083D}"/>
              </a:ext>
            </a:extLst>
          </p:cNvPr>
          <p:cNvSpPr/>
          <p:nvPr/>
        </p:nvSpPr>
        <p:spPr>
          <a:xfrm>
            <a:off x="4114030" y="2302083"/>
            <a:ext cx="7489807" cy="36621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CFCC3B-E069-40DA-B626-8FF6C69231E9}"/>
              </a:ext>
            </a:extLst>
          </p:cNvPr>
          <p:cNvSpPr/>
          <p:nvPr/>
        </p:nvSpPr>
        <p:spPr>
          <a:xfrm>
            <a:off x="548710" y="2302083"/>
            <a:ext cx="3302252" cy="36759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8BAD22-8CD6-4B22-AFC9-D1471AF5F2AC}"/>
              </a:ext>
            </a:extLst>
          </p:cNvPr>
          <p:cNvSpPr/>
          <p:nvPr/>
        </p:nvSpPr>
        <p:spPr>
          <a:xfrm>
            <a:off x="524594" y="579050"/>
            <a:ext cx="11026406" cy="15163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431B2D3-4E41-4E8D-8B65-09A6803B9A5F}"/>
              </a:ext>
            </a:extLst>
          </p:cNvPr>
          <p:cNvCxnSpPr>
            <a:cxnSpLocks/>
          </p:cNvCxnSpPr>
          <p:nvPr/>
        </p:nvCxnSpPr>
        <p:spPr>
          <a:xfrm>
            <a:off x="789571" y="3247573"/>
            <a:ext cx="289100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91424AA5-7E1F-4606-A503-B023D47865BE}"/>
              </a:ext>
            </a:extLst>
          </p:cNvPr>
          <p:cNvSpPr/>
          <p:nvPr/>
        </p:nvSpPr>
        <p:spPr>
          <a:xfrm>
            <a:off x="1402225" y="3610427"/>
            <a:ext cx="266508" cy="294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34CCCA-1E87-455E-877C-8DCCF77FA66D}"/>
              </a:ext>
            </a:extLst>
          </p:cNvPr>
          <p:cNvCxnSpPr>
            <a:cxnSpLocks/>
          </p:cNvCxnSpPr>
          <p:nvPr/>
        </p:nvCxnSpPr>
        <p:spPr>
          <a:xfrm>
            <a:off x="606439" y="3712432"/>
            <a:ext cx="313185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1E51435-F73E-44AA-92E6-6F954C7F7368}"/>
              </a:ext>
            </a:extLst>
          </p:cNvPr>
          <p:cNvSpPr/>
          <p:nvPr/>
        </p:nvSpPr>
        <p:spPr>
          <a:xfrm>
            <a:off x="1073092" y="3064286"/>
            <a:ext cx="266508" cy="294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1CD2C5-9F28-424F-8488-51219008414F}"/>
              </a:ext>
            </a:extLst>
          </p:cNvPr>
          <p:cNvSpPr txBox="1"/>
          <p:nvPr/>
        </p:nvSpPr>
        <p:spPr>
          <a:xfrm>
            <a:off x="548710" y="3375534"/>
            <a:ext cx="108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threshold</a:t>
            </a:r>
            <a:endParaRPr lang="fr-F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DCB1AF-BE6B-427D-8078-B0077EC7249A}"/>
              </a:ext>
            </a:extLst>
          </p:cNvPr>
          <p:cNvSpPr txBox="1"/>
          <p:nvPr/>
        </p:nvSpPr>
        <p:spPr>
          <a:xfrm>
            <a:off x="753045" y="2841993"/>
            <a:ext cx="1429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iteration</a:t>
            </a:r>
            <a:r>
              <a:rPr lang="fr-FR" dirty="0"/>
              <a:t> max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D16A25-0BA1-4673-A213-BC558AD1B52F}"/>
              </a:ext>
            </a:extLst>
          </p:cNvPr>
          <p:cNvSpPr txBox="1"/>
          <p:nvPr/>
        </p:nvSpPr>
        <p:spPr>
          <a:xfrm>
            <a:off x="519254" y="2259601"/>
            <a:ext cx="1670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temps de rendu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52A99E-B23E-4A24-BF10-D5E7051824EE}"/>
              </a:ext>
            </a:extLst>
          </p:cNvPr>
          <p:cNvSpPr txBox="1"/>
          <p:nvPr/>
        </p:nvSpPr>
        <p:spPr>
          <a:xfrm>
            <a:off x="501065" y="2546272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143ms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E87E63A-11B8-4616-A229-0B650A13CCD6}"/>
              </a:ext>
            </a:extLst>
          </p:cNvPr>
          <p:cNvSpPr/>
          <p:nvPr/>
        </p:nvSpPr>
        <p:spPr>
          <a:xfrm>
            <a:off x="2435337" y="1318758"/>
            <a:ext cx="8945725" cy="73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1EA8A5-7F26-4AAC-9762-14DBE347317E}"/>
              </a:ext>
            </a:extLst>
          </p:cNvPr>
          <p:cNvSpPr/>
          <p:nvPr/>
        </p:nvSpPr>
        <p:spPr>
          <a:xfrm>
            <a:off x="641000" y="4107719"/>
            <a:ext cx="3097297" cy="1764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lorem</a:t>
            </a:r>
            <a:r>
              <a:rPr lang="fr-FR" dirty="0"/>
              <a:t> ipsum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F767459-1EFA-4875-8845-2BB16C75C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597" y="2313953"/>
            <a:ext cx="7453429" cy="365224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36C7DA5-33F1-4ED6-9694-94720A287FBC}"/>
              </a:ext>
            </a:extLst>
          </p:cNvPr>
          <p:cNvSpPr/>
          <p:nvPr/>
        </p:nvSpPr>
        <p:spPr>
          <a:xfrm>
            <a:off x="830108" y="1378492"/>
            <a:ext cx="1345322" cy="612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Memoriser</a:t>
            </a:r>
            <a:endParaRPr lang="fr-F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83CF13-3C03-4735-9A7B-167F37FA1335}"/>
              </a:ext>
            </a:extLst>
          </p:cNvPr>
          <p:cNvSpPr txBox="1"/>
          <p:nvPr/>
        </p:nvSpPr>
        <p:spPr>
          <a:xfrm>
            <a:off x="712222" y="804548"/>
            <a:ext cx="2057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Mandelbrot dataviz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7A77901-73E2-4228-8927-742002804AD0}"/>
              </a:ext>
            </a:extLst>
          </p:cNvPr>
          <p:cNvSpPr/>
          <p:nvPr/>
        </p:nvSpPr>
        <p:spPr>
          <a:xfrm>
            <a:off x="10706291" y="770181"/>
            <a:ext cx="624917" cy="403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0425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F89A8-E39F-4901-9396-DE84E191A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VSCode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DCFBD-A1AB-4ABB-B7C0-3BB73001F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Graph</a:t>
            </a:r>
          </a:p>
          <a:p>
            <a:r>
              <a:rPr lang="fr-FR" dirty="0"/>
              <a:t>Vue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dirty="0" err="1"/>
              <a:t>Volar</a:t>
            </a:r>
            <a:endParaRPr lang="fr-FR" dirty="0"/>
          </a:p>
          <a:p>
            <a:r>
              <a:rPr lang="fr-FR" dirty="0" err="1"/>
              <a:t>Typescript</a:t>
            </a:r>
            <a:r>
              <a:rPr lang="fr-FR" dirty="0"/>
              <a:t> Vue Plugin</a:t>
            </a:r>
          </a:p>
        </p:txBody>
      </p:sp>
    </p:spTree>
    <p:extLst>
      <p:ext uri="{BB962C8B-B14F-4D97-AF65-F5344CB8AC3E}">
        <p14:creationId xmlns:p14="http://schemas.microsoft.com/office/powerpoint/2010/main" val="3577688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038CB-15BF-4684-92DE-7F0E19518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Requete</a:t>
            </a:r>
            <a:r>
              <a:rPr lang="fr-FR" dirty="0"/>
              <a:t> </a:t>
            </a:r>
            <a:r>
              <a:rPr lang="fr-FR" dirty="0" err="1"/>
              <a:t>github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913E5-C534-4DB1-84F8-2624D9E60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stars:&gt;100000</a:t>
            </a:r>
          </a:p>
          <a:p>
            <a:r>
              <a:rPr lang="fr-FR" dirty="0"/>
              <a:t>https://star-history.com/</a:t>
            </a:r>
          </a:p>
        </p:txBody>
      </p:sp>
    </p:spTree>
    <p:extLst>
      <p:ext uri="{BB962C8B-B14F-4D97-AF65-F5344CB8AC3E}">
        <p14:creationId xmlns:p14="http://schemas.microsoft.com/office/powerpoint/2010/main" val="3283695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EE2AB8B-747F-44F7-BCA6-44AE8934AD55}"/>
              </a:ext>
            </a:extLst>
          </p:cNvPr>
          <p:cNvCxnSpPr/>
          <p:nvPr/>
        </p:nvCxnSpPr>
        <p:spPr>
          <a:xfrm flipH="1" flipV="1">
            <a:off x="6046987" y="510042"/>
            <a:ext cx="49013" cy="55599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16684A0-0EB5-44EC-AEF6-A0E19E303422}"/>
              </a:ext>
            </a:extLst>
          </p:cNvPr>
          <p:cNvCxnSpPr/>
          <p:nvPr/>
        </p:nvCxnSpPr>
        <p:spPr>
          <a:xfrm flipV="1">
            <a:off x="2573186" y="3156748"/>
            <a:ext cx="7788482" cy="413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1AEC43D-3BCC-4C29-83C9-C35A9509337E}"/>
              </a:ext>
            </a:extLst>
          </p:cNvPr>
          <p:cNvSpPr/>
          <p:nvPr/>
        </p:nvSpPr>
        <p:spPr>
          <a:xfrm>
            <a:off x="6777588" y="1341733"/>
            <a:ext cx="124064" cy="156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E1C819-2883-48EC-977C-5E19AF284CD4}"/>
              </a:ext>
            </a:extLst>
          </p:cNvPr>
          <p:cNvCxnSpPr>
            <a:stCxn id="12" idx="4"/>
          </p:cNvCxnSpPr>
          <p:nvPr/>
        </p:nvCxnSpPr>
        <p:spPr>
          <a:xfrm>
            <a:off x="6839620" y="1497962"/>
            <a:ext cx="11488" cy="170014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7E9E277-D81A-4376-86F1-877C850C5BE8}"/>
              </a:ext>
            </a:extLst>
          </p:cNvPr>
          <p:cNvCxnSpPr>
            <a:cxnSpLocks/>
          </p:cNvCxnSpPr>
          <p:nvPr/>
        </p:nvCxnSpPr>
        <p:spPr>
          <a:xfrm>
            <a:off x="6114762" y="3083228"/>
            <a:ext cx="64406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A81F78D-1ABD-4D92-B494-13F508C0C182}"/>
              </a:ext>
            </a:extLst>
          </p:cNvPr>
          <p:cNvCxnSpPr>
            <a:endCxn id="12" idx="3"/>
          </p:cNvCxnSpPr>
          <p:nvPr/>
        </p:nvCxnSpPr>
        <p:spPr>
          <a:xfrm flipV="1">
            <a:off x="6114762" y="1475083"/>
            <a:ext cx="680995" cy="156219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B183DF0-7921-4054-A7A5-966EB73C51DC}"/>
              </a:ext>
            </a:extLst>
          </p:cNvPr>
          <p:cNvSpPr txBox="1"/>
          <p:nvPr/>
        </p:nvSpPr>
        <p:spPr>
          <a:xfrm>
            <a:off x="1383087" y="5031497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 = (x * x + y * y)^1/2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DAA334-5174-4EAC-A916-F6BFBD550BF9}"/>
              </a:ext>
            </a:extLst>
          </p:cNvPr>
          <p:cNvSpPr txBox="1"/>
          <p:nvPr/>
        </p:nvSpPr>
        <p:spPr>
          <a:xfrm>
            <a:off x="6171977" y="1884503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AC73105-814E-40A8-8244-B29DC6E22FD2}"/>
              </a:ext>
            </a:extLst>
          </p:cNvPr>
          <p:cNvSpPr/>
          <p:nvPr/>
        </p:nvSpPr>
        <p:spPr>
          <a:xfrm>
            <a:off x="3404876" y="983325"/>
            <a:ext cx="5651819" cy="4149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7758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4720</TotalTime>
  <Words>336</Words>
  <Application>Microsoft Office PowerPoint</Application>
  <PresentationFormat>Widescreen</PresentationFormat>
  <Paragraphs>109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Notes</vt:lpstr>
      <vt:lpstr>Themes</vt:lpstr>
      <vt:lpstr>Logiciels pour developper</vt:lpstr>
      <vt:lpstr>git</vt:lpstr>
      <vt:lpstr>Maquette</vt:lpstr>
      <vt:lpstr>PowerPoint Presentation</vt:lpstr>
      <vt:lpstr>VSCode</vt:lpstr>
      <vt:lpstr>Requete github</vt:lpstr>
      <vt:lpstr>PowerPoint Presentation</vt:lpstr>
      <vt:lpstr>PowerPoint Presentation</vt:lpstr>
      <vt:lpstr>PowerPoint Presentation</vt:lpstr>
      <vt:lpstr>Observable</vt:lpstr>
      <vt:lpstr>PowerPoint Presentation</vt:lpstr>
      <vt:lpstr>PowerPoint Presentation</vt:lpstr>
      <vt:lpstr>PowerPoint Presentation</vt:lpstr>
      <vt:lpstr>Librairies</vt:lpstr>
      <vt:lpstr>Librairies python</vt:lpstr>
      <vt:lpstr>Recherche avec Github</vt:lpstr>
      <vt:lpstr>Tracer des polygones manuel</vt:lpstr>
      <vt:lpstr>Lazy Legend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jlouis</dc:creator>
  <cp:lastModifiedBy>jlouis</cp:lastModifiedBy>
  <cp:revision>17</cp:revision>
  <dcterms:created xsi:type="dcterms:W3CDTF">2023-04-25T08:52:59Z</dcterms:created>
  <dcterms:modified xsi:type="dcterms:W3CDTF">2023-04-28T15:33:53Z</dcterms:modified>
</cp:coreProperties>
</file>