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81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1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85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3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9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4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8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45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58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F4DE-2B14-4A76-BC6C-C0BEE391594D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517C-8F7A-4E52-8057-628253DA0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5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hslpi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 formation DTV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36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 smtClean="0"/>
          </a:p>
          <a:p>
            <a:r>
              <a:rPr lang="fr-FR" dirty="0" smtClean="0"/>
              <a:t>Git</a:t>
            </a:r>
          </a:p>
          <a:p>
            <a:r>
              <a:rPr lang="fr-FR" dirty="0" err="1" smtClean="0"/>
              <a:t>Node</a:t>
            </a:r>
            <a:endParaRPr lang="fr-FR" dirty="0" smtClean="0"/>
          </a:p>
          <a:p>
            <a:r>
              <a:rPr lang="fr-FR" dirty="0" err="1" smtClean="0"/>
              <a:t>TortoiseGit</a:t>
            </a:r>
            <a:endParaRPr lang="fr-FR" dirty="0" smtClean="0"/>
          </a:p>
          <a:p>
            <a:r>
              <a:rPr lang="fr-FR" dirty="0" smtClean="0"/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2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RainbowCSV</a:t>
            </a:r>
            <a:endParaRPr lang="fr-FR" dirty="0" smtClean="0"/>
          </a:p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60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92369" y="1406769"/>
            <a:ext cx="11408899" cy="1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041009" y="1083212"/>
            <a:ext cx="14068" cy="8159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55077" y="1252025"/>
            <a:ext cx="112541" cy="393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5542671" y="886265"/>
            <a:ext cx="14067" cy="12660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42671" y="1266093"/>
            <a:ext cx="124264" cy="393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7090117" y="886265"/>
            <a:ext cx="14068" cy="1392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90117" y="1209821"/>
            <a:ext cx="126609" cy="393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167618" y="1758462"/>
            <a:ext cx="112542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47114" y="2672862"/>
            <a:ext cx="112541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06769" y="2461846"/>
            <a:ext cx="4557933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5964702" y="1420837"/>
            <a:ext cx="196947" cy="1041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161649" y="886265"/>
            <a:ext cx="0" cy="1153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61649" y="1252024"/>
            <a:ext cx="140677" cy="393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5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https://hslpicker.com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https://css-tricks.com/snippets/css/a-guide-to-flexbox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00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 couleur</a:t>
            </a:r>
          </a:p>
          <a:p>
            <a:r>
              <a:rPr lang="fr-FR" dirty="0" smtClean="0"/>
              <a:t>Etat liquide/solide/gaz</a:t>
            </a:r>
          </a:p>
          <a:p>
            <a:r>
              <a:rPr lang="fr-FR" dirty="0" smtClean="0"/>
              <a:t>Remplissage des </a:t>
            </a:r>
            <a:r>
              <a:rPr lang="fr-FR" dirty="0" err="1" smtClean="0"/>
              <a:t>electrons</a:t>
            </a:r>
            <a:r>
              <a:rPr lang="fr-FR" dirty="0" smtClean="0"/>
              <a:t> autour de l’atome</a:t>
            </a:r>
          </a:p>
          <a:p>
            <a:r>
              <a:rPr lang="fr-FR" dirty="0" err="1" smtClean="0"/>
              <a:t>Numero</a:t>
            </a:r>
            <a:r>
              <a:rPr lang="fr-FR" dirty="0" smtClean="0"/>
              <a:t> atomique, masse atomique, nombre de neutrons</a:t>
            </a:r>
          </a:p>
          <a:p>
            <a:r>
              <a:rPr lang="fr-FR" dirty="0" smtClean="0"/>
              <a:t>Faire tourner </a:t>
            </a:r>
            <a:r>
              <a:rPr lang="fr-FR" dirty="0" err="1" smtClean="0"/>
              <a:t>electrons</a:t>
            </a:r>
            <a:r>
              <a:rPr lang="fr-FR" dirty="0" smtClean="0"/>
              <a:t> (orbite + spin)</a:t>
            </a:r>
          </a:p>
          <a:p>
            <a:r>
              <a:rPr lang="fr-FR" dirty="0" smtClean="0"/>
              <a:t>Vue liste/</a:t>
            </a:r>
            <a:r>
              <a:rPr lang="fr-FR" dirty="0" err="1" smtClean="0"/>
              <a:t>detail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533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325563"/>
          </a:xfrm>
        </p:spPr>
        <p:txBody>
          <a:bodyPr/>
          <a:lstStyle/>
          <a:p>
            <a:r>
              <a:rPr lang="fr-FR" dirty="0" smtClean="0"/>
              <a:t>trigo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488788" y="1195754"/>
            <a:ext cx="5739618" cy="481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/>
          <p:cNvCxnSpPr>
            <a:endCxn id="4" idx="6"/>
          </p:cNvCxnSpPr>
          <p:nvPr/>
        </p:nvCxnSpPr>
        <p:spPr>
          <a:xfrm>
            <a:off x="6358597" y="3601329"/>
            <a:ext cx="286980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8750105" y="2345470"/>
            <a:ext cx="309490" cy="35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8904850" y="2521316"/>
            <a:ext cx="0" cy="10800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6358597" y="3727938"/>
            <a:ext cx="2546253" cy="28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358597" y="2622989"/>
            <a:ext cx="0" cy="9783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6358597" y="2521316"/>
            <a:ext cx="2546253" cy="10800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081285" y="32319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765971" y="262114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234" y="2621148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dirty="0" smtClean="0"/>
              <a:t> = r*cos(A)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64234" y="341666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dirty="0" smtClean="0"/>
              <a:t> = r*sin(A)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76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824728" y="2085076"/>
            <a:ext cx="152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5 </a:t>
            </a:r>
            <a:r>
              <a:rPr lang="fr-FR" sz="2400" dirty="0" smtClean="0"/>
              <a:t>protons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949575" y="2269742"/>
            <a:ext cx="132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5.777 </a:t>
            </a:r>
            <a:r>
              <a:rPr lang="fr-FR" sz="1200" dirty="0" smtClean="0"/>
              <a:t>neutrons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3824728" y="1532717"/>
            <a:ext cx="339696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Bore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28" y="2639074"/>
            <a:ext cx="3449953" cy="344995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24728" y="6203852"/>
            <a:ext cx="32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 en 1870 par </a:t>
            </a:r>
            <a:r>
              <a:rPr lang="fr-FR" u="sng" dirty="0" smtClean="0">
                <a:solidFill>
                  <a:schemeClr val="accent1"/>
                </a:solidFill>
              </a:rPr>
              <a:t>Lavoisier</a:t>
            </a:r>
            <a:endParaRPr lang="fr-FR" u="sng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4728" y="2639074"/>
            <a:ext cx="3396967" cy="33115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53022" y="2792962"/>
            <a:ext cx="351692" cy="38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206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81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Notes formation DTV</vt:lpstr>
      <vt:lpstr>Install</vt:lpstr>
      <vt:lpstr>VSCode plugins</vt:lpstr>
      <vt:lpstr>Présentation PowerPoint</vt:lpstr>
      <vt:lpstr>Webographie</vt:lpstr>
      <vt:lpstr>idees</vt:lpstr>
      <vt:lpstr>trigo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orsys</dc:creator>
  <cp:lastModifiedBy>orsys</cp:lastModifiedBy>
  <cp:revision>18</cp:revision>
  <dcterms:created xsi:type="dcterms:W3CDTF">2021-06-01T08:11:11Z</dcterms:created>
  <dcterms:modified xsi:type="dcterms:W3CDTF">2021-06-04T13:52:09Z</dcterms:modified>
</cp:coreProperties>
</file>