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AD3F-0495-4ED1-A2D4-351C4694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C8E9A-61C1-44CE-9073-0CDD2DAA7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6D0E-BFFE-48E6-8A44-3E9F7440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06E1-8A2F-4699-874B-C1C41DC8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1523-9D34-46F4-B4E7-F27729C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64C0-DB0B-47A5-8A13-15AE8414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EFC94-B86F-46EB-ADE0-97CD3EAE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B930-2B7A-47F0-8B15-9E107F6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DF80-9A67-46E0-BF46-DD1D0BA2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73A-435C-46BD-80DA-B79E4C44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97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72973-3948-48AA-8B31-EB0D330BF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2AAFD-5395-4E99-9CEE-2DF0B03C4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8582-C9F3-4CE4-B302-323D3E1A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4B82-4E9D-4D05-8CF8-629E001F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C072-7351-4A1A-BDDD-7118998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6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86EA-8B0C-47C4-8344-7D129864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14F1-B8DF-465D-B955-051D8D0F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EA4D-CEE5-48C0-98AB-A49BE214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BF3A-17AC-4095-B7BE-606B15A1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60B5-2902-43B7-ACD1-1B596E5C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B72-47E7-4A30-A168-3F3979E1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F995-E224-4DB3-93F4-AD8F3700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2ED4-FA8B-4BFD-B944-61CA7EA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0710-B69A-420A-8239-E7F8045A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0B15-B7AA-41D5-872F-E6B5C63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9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DAD-FFB1-49AB-A9CB-90EF9806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0DFC-5008-4185-B2AD-75F394C7F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AC8AD-6B77-487D-82F4-C35D2ED5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7B5B2-8D41-4496-88C1-2905F439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0B9E6-F153-4071-9593-21614237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14F8D-CFB5-402E-BBC8-288BA8DF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F46F-17E3-420F-B069-744532DD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20CCB-ECD5-45B6-9DFF-E69BC555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A5E20-FF3B-466B-AF4C-756731DD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1D20-F9E7-4305-8395-C035B85C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39182-7CC5-4BD7-AA58-A0EB229D5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506F5-B801-4ECA-910E-BB341B8A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0DF92-C30A-49CB-B2F7-88DA4014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2853F-AD6A-4EF5-945C-D9A27737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0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9885-7768-4439-AD45-8F48EE0B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9B6FE-4190-4BEC-AC9C-7AD08A2B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2D368-F5FA-467B-B611-7E977C35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EBB31-0E5C-40EA-80FC-6ECD8F9F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9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29C9-413C-4271-8BAD-95825EF3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30E8C-CBAC-4AE7-80AF-29BAC785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1867-73B4-4DA0-B594-A3D4167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7C8F-7386-456A-AA71-889E42B2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088A-6912-44BD-B700-D55F7A22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5799-F52E-4FF2-82EA-94BD9D2B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168D-EFA0-45B1-B19E-A168960B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77E0-6A76-4FED-8C29-4CC8E7FD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A530-9D52-4A04-B4B0-799ED6AC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93F-BB7B-48B1-B88B-1AAD445A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B902A-BC28-488D-A599-919ECFF9F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9CE8D-4992-4B3B-B39B-B3556A09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A63A-9E19-437E-B9C7-7B388685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4828-485A-4CEE-B5A3-CA38C1C5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EB7B-5782-448D-949A-366F60CD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2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1696B-6121-4E89-AF8D-8798331C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980C-490D-4655-9645-314EFF23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608C-97C6-4E80-A177-8CEB2B775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4284-A482-47D5-BE29-5227FAC188A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2A78-868F-4C74-8458-064F20127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2CE3-5942-48A1-8AD6-1D2DD1BD2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1492-85C6-427A-9D75-68D82DBB2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1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slpi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B1AF-2688-4758-BEEE-C25D59BC3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50BE3-0EC2-4011-9121-0059321E8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8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7618-0B4A-4D7F-A4C2-B91F585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r>
              <a:rPr lang="fr-FR" dirty="0"/>
              <a:t> for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4EC1-BDF6-4EEE-B9E2-0E1EA5C8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Netlify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Firebase</a:t>
            </a:r>
            <a:endParaRPr lang="fr-FR" dirty="0"/>
          </a:p>
          <a:p>
            <a:r>
              <a:rPr lang="fr-FR" b="1" dirty="0" err="1"/>
              <a:t>Github</a:t>
            </a:r>
            <a:r>
              <a:rPr lang="fr-FR" b="1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13940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8CDF19-47A0-4CCE-B16D-AEC7C7E1156B}"/>
              </a:ext>
            </a:extLst>
          </p:cNvPr>
          <p:cNvCxnSpPr>
            <a:cxnSpLocks/>
          </p:cNvCxnSpPr>
          <p:nvPr/>
        </p:nvCxnSpPr>
        <p:spPr>
          <a:xfrm>
            <a:off x="121342" y="1213422"/>
            <a:ext cx="1199120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90199-4061-448B-AFDD-F238DB9948B7}"/>
              </a:ext>
            </a:extLst>
          </p:cNvPr>
          <p:cNvCxnSpPr/>
          <p:nvPr/>
        </p:nvCxnSpPr>
        <p:spPr>
          <a:xfrm>
            <a:off x="286021" y="979405"/>
            <a:ext cx="0" cy="502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D9E8E-D259-43DE-B8FC-EE163DE90E36}"/>
              </a:ext>
            </a:extLst>
          </p:cNvPr>
          <p:cNvSpPr txBox="1"/>
          <p:nvPr/>
        </p:nvSpPr>
        <p:spPr>
          <a:xfrm>
            <a:off x="0" y="1568781"/>
            <a:ext cx="1304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1990</a:t>
            </a:r>
          </a:p>
          <a:p>
            <a:r>
              <a:rPr lang="fr-FR" dirty="0"/>
              <a:t>CERN</a:t>
            </a:r>
          </a:p>
          <a:p>
            <a:r>
              <a:rPr lang="fr-FR" dirty="0"/>
              <a:t>HTTP/HTML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D73AB-7317-4483-9D86-32D2B768C86D}"/>
              </a:ext>
            </a:extLst>
          </p:cNvPr>
          <p:cNvCxnSpPr/>
          <p:nvPr/>
        </p:nvCxnSpPr>
        <p:spPr>
          <a:xfrm>
            <a:off x="1196087" y="936068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55A84-EA6A-48A9-9000-9201458940BF}"/>
              </a:ext>
            </a:extLst>
          </p:cNvPr>
          <p:cNvSpPr txBox="1"/>
          <p:nvPr/>
        </p:nvSpPr>
        <p:spPr>
          <a:xfrm>
            <a:off x="876779" y="1447440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1992</a:t>
            </a:r>
          </a:p>
          <a:p>
            <a:r>
              <a:rPr lang="fr-FR" dirty="0"/>
              <a:t>Mosaic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7CB86-3183-4257-A941-749C7492592A}"/>
              </a:ext>
            </a:extLst>
          </p:cNvPr>
          <p:cNvCxnSpPr>
            <a:cxnSpLocks/>
          </p:cNvCxnSpPr>
          <p:nvPr/>
        </p:nvCxnSpPr>
        <p:spPr>
          <a:xfrm>
            <a:off x="1993479" y="936068"/>
            <a:ext cx="0" cy="1833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E05CF-1E2B-4DB3-B404-8431AC9DD836}"/>
              </a:ext>
            </a:extLst>
          </p:cNvPr>
          <p:cNvSpPr txBox="1"/>
          <p:nvPr/>
        </p:nvSpPr>
        <p:spPr>
          <a:xfrm>
            <a:off x="1592824" y="2769202"/>
            <a:ext cx="105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1993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53F9EB-4075-4BE7-86F8-E3EA1B494F33}"/>
              </a:ext>
            </a:extLst>
          </p:cNvPr>
          <p:cNvCxnSpPr/>
          <p:nvPr/>
        </p:nvCxnSpPr>
        <p:spPr>
          <a:xfrm>
            <a:off x="2773536" y="936068"/>
            <a:ext cx="0" cy="719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B1E4B7-9645-47E3-BFB7-1838653E0CAA}"/>
              </a:ext>
            </a:extLst>
          </p:cNvPr>
          <p:cNvSpPr txBox="1"/>
          <p:nvPr/>
        </p:nvSpPr>
        <p:spPr>
          <a:xfrm>
            <a:off x="2394135" y="1633478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34B586-AED7-4E29-A1EA-81F68D2A69A9}"/>
              </a:ext>
            </a:extLst>
          </p:cNvPr>
          <p:cNvCxnSpPr/>
          <p:nvPr/>
        </p:nvCxnSpPr>
        <p:spPr>
          <a:xfrm>
            <a:off x="3206900" y="494036"/>
            <a:ext cx="0" cy="34712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285A60-F838-4CDF-801A-A82551A8097D}"/>
              </a:ext>
            </a:extLst>
          </p:cNvPr>
          <p:cNvSpPr txBox="1"/>
          <p:nvPr/>
        </p:nvSpPr>
        <p:spPr>
          <a:xfrm>
            <a:off x="2733576" y="4014640"/>
            <a:ext cx="14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RFC HTTP/1.0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A0F5-DE82-4279-87AF-6449A62A0413}"/>
              </a:ext>
            </a:extLst>
          </p:cNvPr>
          <p:cNvCxnSpPr/>
          <p:nvPr/>
        </p:nvCxnSpPr>
        <p:spPr>
          <a:xfrm>
            <a:off x="3670601" y="979405"/>
            <a:ext cx="0" cy="654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4F0BAE-6E61-4B69-8199-F05BF66AC753}"/>
              </a:ext>
            </a:extLst>
          </p:cNvPr>
          <p:cNvSpPr txBox="1"/>
          <p:nvPr/>
        </p:nvSpPr>
        <p:spPr>
          <a:xfrm>
            <a:off x="3403654" y="1609643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DED1A6-973F-4108-83B9-0EFBB28E842D}"/>
              </a:ext>
            </a:extLst>
          </p:cNvPr>
          <p:cNvCxnSpPr/>
          <p:nvPr/>
        </p:nvCxnSpPr>
        <p:spPr>
          <a:xfrm>
            <a:off x="4138635" y="1035742"/>
            <a:ext cx="0" cy="411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BAD144-C55A-4BDB-AB62-416EE5AD4F19}"/>
              </a:ext>
            </a:extLst>
          </p:cNvPr>
          <p:cNvSpPr txBox="1"/>
          <p:nvPr/>
        </p:nvSpPr>
        <p:spPr>
          <a:xfrm>
            <a:off x="3849900" y="3992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AEECC1-F8FA-48D8-A658-6B5E2E7D9C7A}"/>
              </a:ext>
            </a:extLst>
          </p:cNvPr>
          <p:cNvCxnSpPr/>
          <p:nvPr/>
        </p:nvCxnSpPr>
        <p:spPr>
          <a:xfrm>
            <a:off x="4728011" y="1035742"/>
            <a:ext cx="0" cy="411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F36496-ED69-426F-9C5B-EC4A43D4B993}"/>
              </a:ext>
            </a:extLst>
          </p:cNvPr>
          <p:cNvSpPr txBox="1"/>
          <p:nvPr/>
        </p:nvSpPr>
        <p:spPr>
          <a:xfrm>
            <a:off x="4457977" y="368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A3E722-00E6-4BE0-86FF-D21757EB8C69}"/>
              </a:ext>
            </a:extLst>
          </p:cNvPr>
          <p:cNvCxnSpPr/>
          <p:nvPr/>
        </p:nvCxnSpPr>
        <p:spPr>
          <a:xfrm>
            <a:off x="7497213" y="979405"/>
            <a:ext cx="0" cy="502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CB377F-F393-409E-AC8B-D33AD0C4662B}"/>
              </a:ext>
            </a:extLst>
          </p:cNvPr>
          <p:cNvSpPr txBox="1"/>
          <p:nvPr/>
        </p:nvSpPr>
        <p:spPr>
          <a:xfrm>
            <a:off x="7179766" y="14362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2E2E8C-F2D3-476B-8DE7-EF31A020560D}"/>
              </a:ext>
            </a:extLst>
          </p:cNvPr>
          <p:cNvCxnSpPr/>
          <p:nvPr/>
        </p:nvCxnSpPr>
        <p:spPr>
          <a:xfrm>
            <a:off x="9256675" y="979405"/>
            <a:ext cx="0" cy="537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EBFC6B-7E24-46D9-9A0D-33B01FAB8A69}"/>
              </a:ext>
            </a:extLst>
          </p:cNvPr>
          <p:cNvSpPr txBox="1"/>
          <p:nvPr/>
        </p:nvSpPr>
        <p:spPr>
          <a:xfrm>
            <a:off x="8966320" y="1490777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41D506-A885-4ECE-9CA0-600AB3595977}"/>
              </a:ext>
            </a:extLst>
          </p:cNvPr>
          <p:cNvSpPr txBox="1"/>
          <p:nvPr/>
        </p:nvSpPr>
        <p:spPr>
          <a:xfrm>
            <a:off x="10474430" y="2414107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87EBA1-469F-478E-A5DC-4BBAD57458E7}"/>
              </a:ext>
            </a:extLst>
          </p:cNvPr>
          <p:cNvCxnSpPr/>
          <p:nvPr/>
        </p:nvCxnSpPr>
        <p:spPr>
          <a:xfrm>
            <a:off x="7297865" y="494036"/>
            <a:ext cx="0" cy="32242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DDA906-39DB-4995-9848-3E145604DCEA}"/>
              </a:ext>
            </a:extLst>
          </p:cNvPr>
          <p:cNvSpPr txBox="1"/>
          <p:nvPr/>
        </p:nvSpPr>
        <p:spPr>
          <a:xfrm>
            <a:off x="6951456" y="372019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4E50AF-9E4C-4F7D-A838-179DF66A7BEC}"/>
              </a:ext>
            </a:extLst>
          </p:cNvPr>
          <p:cNvCxnSpPr/>
          <p:nvPr/>
        </p:nvCxnSpPr>
        <p:spPr>
          <a:xfrm>
            <a:off x="8073589" y="615378"/>
            <a:ext cx="0" cy="1915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DC9495-3D3F-4CF1-885E-5AFE78DEF399}"/>
              </a:ext>
            </a:extLst>
          </p:cNvPr>
          <p:cNvSpPr txBox="1"/>
          <p:nvPr/>
        </p:nvSpPr>
        <p:spPr>
          <a:xfrm>
            <a:off x="7739936" y="2510773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B75E92-3657-4122-96F0-C7959910360C}"/>
              </a:ext>
            </a:extLst>
          </p:cNvPr>
          <p:cNvCxnSpPr/>
          <p:nvPr/>
        </p:nvCxnSpPr>
        <p:spPr>
          <a:xfrm flipV="1">
            <a:off x="8593627" y="2255974"/>
            <a:ext cx="416030" cy="439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4484A5-1C4F-4035-8992-49629B26D213}"/>
              </a:ext>
            </a:extLst>
          </p:cNvPr>
          <p:cNvCxnSpPr/>
          <p:nvPr/>
        </p:nvCxnSpPr>
        <p:spPr>
          <a:xfrm>
            <a:off x="5110720" y="836394"/>
            <a:ext cx="0" cy="20281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30B48F-83A7-4852-A256-246F6D72DAC6}"/>
              </a:ext>
            </a:extLst>
          </p:cNvPr>
          <p:cNvSpPr txBox="1"/>
          <p:nvPr/>
        </p:nvSpPr>
        <p:spPr>
          <a:xfrm>
            <a:off x="4728011" y="2850098"/>
            <a:ext cx="125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Mozilla</a:t>
            </a:r>
          </a:p>
          <a:p>
            <a:r>
              <a:rPr lang="fr-FR" dirty="0" err="1"/>
              <a:t>Foundation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9839-27B8-4867-92EE-9BA77030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avec </a:t>
            </a:r>
            <a:r>
              <a:rPr lang="en-US" dirty="0" err="1"/>
              <a:t>vite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811-9B3E-408B-B990-501BBC85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vite@latest</a:t>
            </a:r>
            <a:endParaRPr lang="en-US" dirty="0"/>
          </a:p>
          <a:p>
            <a:r>
              <a:rPr lang="en-US" dirty="0"/>
              <a:t>cd front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  <a:p>
            <a:r>
              <a:rPr lang="fr-FR" dirty="0" err="1"/>
              <a:t>npm</a:t>
            </a:r>
            <a:r>
              <a:rPr lang="fr-FR"/>
              <a:t> i @types/d3 -D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ED0-5F5F-4DDA-839A-A13865E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3C7E-B86B-4FF5-8D3B-FFF4DFB3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Node (Volta)</a:t>
            </a:r>
          </a:p>
          <a:p>
            <a:r>
              <a:rPr lang="fr-FR" dirty="0"/>
              <a:t>Git</a:t>
            </a:r>
          </a:p>
          <a:p>
            <a:r>
              <a:rPr lang="fr-FR" dirty="0"/>
              <a:t>Browser (Chrome, Safari, Firefox, Edge, Opera)</a:t>
            </a:r>
          </a:p>
          <a:p>
            <a:r>
              <a:rPr lang="fr-FR" dirty="0" err="1"/>
              <a:t>Vscode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3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6188-51C9-40B8-8A0B-A912DF4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993B-59AD-4755-94B8-028AC164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</a:t>
            </a:r>
            <a:endParaRPr lang="fr-FR" dirty="0"/>
          </a:p>
          <a:p>
            <a:r>
              <a:rPr lang="fr-FR" dirty="0" err="1"/>
              <a:t>npm</a:t>
            </a:r>
            <a:endParaRPr lang="fr-FR" dirty="0"/>
          </a:p>
          <a:p>
            <a:r>
              <a:rPr lang="fr-FR" dirty="0" err="1"/>
              <a:t>npx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6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D9C8-CC8F-4E27-87A8-BC417CD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7357-180A-404C-8C2A-2F094245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rimraf</a:t>
            </a:r>
            <a:r>
              <a:rPr lang="fr-FR" dirty="0"/>
              <a:t> -g</a:t>
            </a:r>
          </a:p>
          <a:p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echarts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i</a:t>
            </a:r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serve</a:t>
            </a:r>
          </a:p>
          <a:p>
            <a:r>
              <a:rPr lang="fr-FR" dirty="0" err="1"/>
              <a:t>npx</a:t>
            </a:r>
            <a:r>
              <a:rPr lang="fr-FR" dirty="0"/>
              <a:t> serve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3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C5D8-B324-4753-A4A5-2D1B8C6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BB4B1-75ED-47E8-9E3E-1292D1F23BBC}"/>
              </a:ext>
            </a:extLst>
          </p:cNvPr>
          <p:cNvSpPr/>
          <p:nvPr/>
        </p:nvSpPr>
        <p:spPr>
          <a:xfrm>
            <a:off x="910067" y="2721532"/>
            <a:ext cx="1854801" cy="248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E4863-D03B-4043-BD11-CA9782428A52}"/>
              </a:ext>
            </a:extLst>
          </p:cNvPr>
          <p:cNvSpPr/>
          <p:nvPr/>
        </p:nvSpPr>
        <p:spPr>
          <a:xfrm>
            <a:off x="4033439" y="2721532"/>
            <a:ext cx="1854801" cy="248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B6857-6AB9-4AAF-AEE6-CEB340A72188}"/>
              </a:ext>
            </a:extLst>
          </p:cNvPr>
          <p:cNvSpPr/>
          <p:nvPr/>
        </p:nvSpPr>
        <p:spPr>
          <a:xfrm>
            <a:off x="7188548" y="2721532"/>
            <a:ext cx="1854801" cy="248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repository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D4D320-56D4-475C-B778-078D25503361}"/>
              </a:ext>
            </a:extLst>
          </p:cNvPr>
          <p:cNvSpPr/>
          <p:nvPr/>
        </p:nvSpPr>
        <p:spPr>
          <a:xfrm>
            <a:off x="2968550" y="3739939"/>
            <a:ext cx="936068" cy="30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1A9B35-5F97-488C-A21D-1EAFDB3D306F}"/>
              </a:ext>
            </a:extLst>
          </p:cNvPr>
          <p:cNvSpPr/>
          <p:nvPr/>
        </p:nvSpPr>
        <p:spPr>
          <a:xfrm>
            <a:off x="6054831" y="3739939"/>
            <a:ext cx="936068" cy="30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9E5A1-3DA6-430A-ABA9-DA1653BDB33E}"/>
              </a:ext>
            </a:extLst>
          </p:cNvPr>
          <p:cNvSpPr txBox="1"/>
          <p:nvPr/>
        </p:nvSpPr>
        <p:spPr>
          <a:xfrm>
            <a:off x="6035946" y="311806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B4362-6081-41AB-9714-50DBED122262}"/>
              </a:ext>
            </a:extLst>
          </p:cNvPr>
          <p:cNvSpPr txBox="1"/>
          <p:nvPr/>
        </p:nvSpPr>
        <p:spPr>
          <a:xfrm>
            <a:off x="3107227" y="32112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88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9EE1-C399-4096-9967-8D50E8FF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A1ED-7AA4-4BB0-B088-3441ABCA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jlguenego@gmail.com</a:t>
            </a:r>
            <a:endParaRPr lang="fr-FR" dirty="0"/>
          </a:p>
          <a:p>
            <a:r>
              <a:rPr lang="fr-FR" dirty="0"/>
              <a:t>git config --global user.name "Jean-Louis GUENEGO"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4A5C-E95D-4B46-89BF-03504F5B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1A57-EFC5-404A-9810-75629533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Intellicode</a:t>
            </a:r>
            <a:endParaRPr lang="fr-FR" dirty="0"/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  <a:r>
              <a:rPr lang="fr-FR" dirty="0" err="1"/>
              <a:t>completions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39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C5D4C-8392-46DA-A7AC-B000F4B65C78}"/>
              </a:ext>
            </a:extLst>
          </p:cNvPr>
          <p:cNvCxnSpPr/>
          <p:nvPr/>
        </p:nvCxnSpPr>
        <p:spPr>
          <a:xfrm flipV="1">
            <a:off x="472368" y="1265426"/>
            <a:ext cx="11449501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5B34BB-11B2-4DA8-9D64-47D427ADACA3}"/>
              </a:ext>
            </a:extLst>
          </p:cNvPr>
          <p:cNvCxnSpPr/>
          <p:nvPr/>
        </p:nvCxnSpPr>
        <p:spPr>
          <a:xfrm>
            <a:off x="884064" y="914400"/>
            <a:ext cx="0" cy="966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84BB1-05F7-4B6C-AA62-8BE7A2876A56}"/>
              </a:ext>
            </a:extLst>
          </p:cNvPr>
          <p:cNvCxnSpPr/>
          <p:nvPr/>
        </p:nvCxnSpPr>
        <p:spPr>
          <a:xfrm>
            <a:off x="4083020" y="876119"/>
            <a:ext cx="0" cy="966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D57E9-B77E-46BA-AF7D-69DD9F74862F}"/>
              </a:ext>
            </a:extLst>
          </p:cNvPr>
          <p:cNvCxnSpPr/>
          <p:nvPr/>
        </p:nvCxnSpPr>
        <p:spPr>
          <a:xfrm>
            <a:off x="7056625" y="876119"/>
            <a:ext cx="0" cy="966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400A2-71AB-4E71-97D6-432719554C3F}"/>
              </a:ext>
            </a:extLst>
          </p:cNvPr>
          <p:cNvCxnSpPr/>
          <p:nvPr/>
        </p:nvCxnSpPr>
        <p:spPr>
          <a:xfrm>
            <a:off x="9358515" y="876119"/>
            <a:ext cx="0" cy="966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4C4B8-D83F-4A10-AB29-D910540D2437}"/>
              </a:ext>
            </a:extLst>
          </p:cNvPr>
          <p:cNvSpPr/>
          <p:nvPr/>
        </p:nvSpPr>
        <p:spPr>
          <a:xfrm>
            <a:off x="918737" y="1050910"/>
            <a:ext cx="86670" cy="515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0B21D-FC2A-46D1-99D4-76DA059D3E71}"/>
              </a:ext>
            </a:extLst>
          </p:cNvPr>
          <p:cNvSpPr/>
          <p:nvPr/>
        </p:nvSpPr>
        <p:spPr>
          <a:xfrm>
            <a:off x="4081215" y="1050910"/>
            <a:ext cx="183094" cy="515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AD43A-7EAD-47CB-A358-31F631B1B02A}"/>
              </a:ext>
            </a:extLst>
          </p:cNvPr>
          <p:cNvSpPr/>
          <p:nvPr/>
        </p:nvSpPr>
        <p:spPr>
          <a:xfrm>
            <a:off x="9358516" y="1050910"/>
            <a:ext cx="119176" cy="515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B47FF-F2EA-4324-AC2C-BCD623730A37}"/>
              </a:ext>
            </a:extLst>
          </p:cNvPr>
          <p:cNvCxnSpPr/>
          <p:nvPr/>
        </p:nvCxnSpPr>
        <p:spPr>
          <a:xfrm>
            <a:off x="2340171" y="502703"/>
            <a:ext cx="0" cy="21191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7C77B5-ACEE-4A96-B047-36C5AEC4CD4E}"/>
              </a:ext>
            </a:extLst>
          </p:cNvPr>
          <p:cNvSpPr/>
          <p:nvPr/>
        </p:nvSpPr>
        <p:spPr>
          <a:xfrm>
            <a:off x="2369966" y="1029242"/>
            <a:ext cx="183094" cy="515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C0F1B5-19C8-464D-91AF-F0A82A1C2754}"/>
              </a:ext>
            </a:extLst>
          </p:cNvPr>
          <p:cNvCxnSpPr/>
          <p:nvPr/>
        </p:nvCxnSpPr>
        <p:spPr>
          <a:xfrm flipV="1">
            <a:off x="611767" y="3429000"/>
            <a:ext cx="11449501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723CD-4E02-4214-AC54-D73538A252FA}"/>
              </a:ext>
            </a:extLst>
          </p:cNvPr>
          <p:cNvCxnSpPr/>
          <p:nvPr/>
        </p:nvCxnSpPr>
        <p:spPr>
          <a:xfrm>
            <a:off x="1005407" y="1698069"/>
            <a:ext cx="147344" cy="1686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FAF04-89F6-41E0-9CBB-3D81B4048949}"/>
              </a:ext>
            </a:extLst>
          </p:cNvPr>
          <p:cNvSpPr/>
          <p:nvPr/>
        </p:nvSpPr>
        <p:spPr>
          <a:xfrm>
            <a:off x="1226423" y="3271905"/>
            <a:ext cx="2782203" cy="51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8CCCAA-74FA-4B3E-A6F2-2B001F326259}"/>
              </a:ext>
            </a:extLst>
          </p:cNvPr>
          <p:cNvCxnSpPr/>
          <p:nvPr/>
        </p:nvCxnSpPr>
        <p:spPr>
          <a:xfrm flipV="1">
            <a:off x="3839613" y="1842523"/>
            <a:ext cx="241602" cy="1351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753E6-FCB2-41EE-8E3F-00798646198B}"/>
              </a:ext>
            </a:extLst>
          </p:cNvPr>
          <p:cNvSpPr txBox="1"/>
          <p:nvPr/>
        </p:nvSpPr>
        <p:spPr>
          <a:xfrm>
            <a:off x="10951132" y="8445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23DC68-CACA-4373-A4A7-7C98DD18D40D}"/>
              </a:ext>
            </a:extLst>
          </p:cNvPr>
          <p:cNvSpPr/>
          <p:nvPr/>
        </p:nvSpPr>
        <p:spPr>
          <a:xfrm>
            <a:off x="8909983" y="5159931"/>
            <a:ext cx="2409509" cy="1180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E134A3-50FE-4846-AB4F-F14E4C4BF1DD}"/>
              </a:ext>
            </a:extLst>
          </p:cNvPr>
          <p:cNvSpPr/>
          <p:nvPr/>
        </p:nvSpPr>
        <p:spPr>
          <a:xfrm>
            <a:off x="9063828" y="5625077"/>
            <a:ext cx="667382" cy="44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FE039-0BF4-4EC5-9CDE-D46884EA5B8C}"/>
              </a:ext>
            </a:extLst>
          </p:cNvPr>
          <p:cNvSpPr/>
          <p:nvPr/>
        </p:nvSpPr>
        <p:spPr>
          <a:xfrm>
            <a:off x="10409426" y="5625077"/>
            <a:ext cx="793057" cy="44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4AF683-71C6-4C28-8910-36513A7AA1E5}"/>
              </a:ext>
            </a:extLst>
          </p:cNvPr>
          <p:cNvCxnSpPr>
            <a:stCxn id="29" idx="3"/>
          </p:cNvCxnSpPr>
          <p:nvPr/>
        </p:nvCxnSpPr>
        <p:spPr>
          <a:xfrm>
            <a:off x="9731210" y="5846093"/>
            <a:ext cx="736720" cy="43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90D0D7-DC95-4E55-9AAF-D99F1EB68F9E}"/>
              </a:ext>
            </a:extLst>
          </p:cNvPr>
          <p:cNvCxnSpPr/>
          <p:nvPr/>
        </p:nvCxnSpPr>
        <p:spPr>
          <a:xfrm flipV="1">
            <a:off x="10101736" y="4671674"/>
            <a:ext cx="0" cy="11744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4CB017D-71A1-456A-B7DC-71705035F3B0}"/>
              </a:ext>
            </a:extLst>
          </p:cNvPr>
          <p:cNvSpPr/>
          <p:nvPr/>
        </p:nvSpPr>
        <p:spPr>
          <a:xfrm>
            <a:off x="9690040" y="4194973"/>
            <a:ext cx="777887" cy="47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69F57-9BA3-45DC-8DF3-78F70AE38FE0}"/>
              </a:ext>
            </a:extLst>
          </p:cNvPr>
          <p:cNvSpPr txBox="1"/>
          <p:nvPr/>
        </p:nvSpPr>
        <p:spPr>
          <a:xfrm>
            <a:off x="10920796" y="297288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09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46AE-B762-4CF5-9B9D-42919FBC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85E3-D607-44C3-9C4C-B8DC142D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https://hslpicker.com/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174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</vt:lpstr>
      <vt:lpstr>Logiciels</vt:lpstr>
      <vt:lpstr>node</vt:lpstr>
      <vt:lpstr>npm</vt:lpstr>
      <vt:lpstr>git</vt:lpstr>
      <vt:lpstr>git</vt:lpstr>
      <vt:lpstr>Vscode extensions</vt:lpstr>
      <vt:lpstr>PowerPoint Presentation</vt:lpstr>
      <vt:lpstr>Webographie</vt:lpstr>
      <vt:lpstr>Deploy for free</vt:lpstr>
      <vt:lpstr>PowerPoint Presentation</vt:lpstr>
      <vt:lpstr>Projet avec vite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18</cp:revision>
  <dcterms:created xsi:type="dcterms:W3CDTF">2023-07-18T13:15:19Z</dcterms:created>
  <dcterms:modified xsi:type="dcterms:W3CDTF">2023-07-21T10:03:19Z</dcterms:modified>
</cp:coreProperties>
</file>