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6DF3-2ADC-4C22-9265-EED70F9AF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2701C-BAE3-485B-B083-988A14F6A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66C91-1110-482C-892B-99452D58C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F18-78EC-4467-91E6-EB6F07AB81D7}" type="datetimeFigureOut">
              <a:rPr lang="fr-FR" smtClean="0"/>
              <a:t>01/12/2022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26614-BB5C-4672-A8D5-F4ECEAC20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32646-5932-4015-80F1-40DA891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B040-D33D-44E7-AF2B-EEC0A724C5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66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B6354-C8DE-4A29-9647-8789BDCA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8C176-9300-43C0-9DAB-7D93539CE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68766-85AD-4415-A556-2553D968F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F18-78EC-4467-91E6-EB6F07AB81D7}" type="datetimeFigureOut">
              <a:rPr lang="fr-FR" smtClean="0"/>
              <a:t>01/12/2022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29842-7DB1-47C0-880A-B54EB56C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E6E31-9371-4232-82C5-85E4F718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B040-D33D-44E7-AF2B-EEC0A724C5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3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6C978-83DA-4723-8AD4-5ACC7558B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11179-F44B-425E-945A-A89506412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70AC9-2D16-40CA-9F05-A6D6D8291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F18-78EC-4467-91E6-EB6F07AB81D7}" type="datetimeFigureOut">
              <a:rPr lang="fr-FR" smtClean="0"/>
              <a:t>01/12/2022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183A0-384D-47F0-899D-75657B60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14CBF-9159-446D-95B0-CA61C3930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B040-D33D-44E7-AF2B-EEC0A724C5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82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824DF-5179-4EBD-9B1A-BB4C1881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ACF50-CA85-45D5-AC6D-DB93C8651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9CBFD-8EC6-4FDA-BA9A-83A159AF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F18-78EC-4467-91E6-EB6F07AB81D7}" type="datetimeFigureOut">
              <a:rPr lang="fr-FR" smtClean="0"/>
              <a:t>01/12/2022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9612A-AF9C-4CD0-B065-B3A729FDF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E5841-713A-493B-B586-6CBD3429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B040-D33D-44E7-AF2B-EEC0A724C5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46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8B7D-ADEC-4D80-B548-F104C4E4F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9884D-A2A5-45F3-9ECE-A4B6692BC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DF193-0BC9-4260-9FAF-7A2A671F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F18-78EC-4467-91E6-EB6F07AB81D7}" type="datetimeFigureOut">
              <a:rPr lang="fr-FR" smtClean="0"/>
              <a:t>01/12/2022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AFF4A-360F-4947-8172-F629B7CC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1FBB8-A61E-40B4-9C94-8CB77412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B040-D33D-44E7-AF2B-EEC0A724C5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08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7021-9EFA-41D0-8E79-48FF9FAD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09C17-9930-467D-A0A6-9E6AC2919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F619F-1BD3-41E8-B1C7-82DE77DC9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91CC9-8242-44B9-B424-2E3A4E53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F18-78EC-4467-91E6-EB6F07AB81D7}" type="datetimeFigureOut">
              <a:rPr lang="fr-FR" smtClean="0"/>
              <a:t>01/12/2022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F974F-D825-44A1-978D-6B66C0E5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3AC0E-D7A8-4493-9FF2-96E9788D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B040-D33D-44E7-AF2B-EEC0A724C5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42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E28D-C43B-48FC-817B-AA617B6DA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1B3D2-F516-4C53-AB99-130A6E0B0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3CD4A-F518-4228-A85D-00A1D6248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99DD5-A31F-4E54-AA1D-5A4060A1B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3D8EB-E541-4EFC-A44B-7413C0ACD2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7DBA9-1858-4E2C-9F80-C95620B2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F18-78EC-4467-91E6-EB6F07AB81D7}" type="datetimeFigureOut">
              <a:rPr lang="fr-FR" smtClean="0"/>
              <a:t>01/12/2022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CD264F-7F20-40EA-ADE8-02A05E62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7F4E5-CA53-4B3D-B543-E861A808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B040-D33D-44E7-AF2B-EEC0A724C5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08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05C3-EC2A-4A6C-BF97-601970C2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A77A1-4432-4E41-8D1B-065C7A18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F18-78EC-4467-91E6-EB6F07AB81D7}" type="datetimeFigureOut">
              <a:rPr lang="fr-FR" smtClean="0"/>
              <a:t>01/12/2022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EDED4-B16E-4C0B-8BB4-84DB0018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824D2-E001-47A4-8B72-8F803BB2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B040-D33D-44E7-AF2B-EEC0A724C5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3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73AA03-6298-470C-9746-AB26A5E9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F18-78EC-4467-91E6-EB6F07AB81D7}" type="datetimeFigureOut">
              <a:rPr lang="fr-FR" smtClean="0"/>
              <a:t>01/12/2022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56A707-826B-4DB4-B234-AEE21A02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737ED-21F2-4636-8AE1-13D0F183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B040-D33D-44E7-AF2B-EEC0A724C5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744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C6A4-0D2B-40A2-BA10-62D192E2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72D4F-443B-42E0-A6DB-4056AC215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CF768-E899-4C04-97C9-0E0BCD115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907C5-5FB6-4AEA-8CB2-84197963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F18-78EC-4467-91E6-EB6F07AB81D7}" type="datetimeFigureOut">
              <a:rPr lang="fr-FR" smtClean="0"/>
              <a:t>01/12/2022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4F3A6-36F0-48A2-8FAE-2AAF2FA83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CF3BA-FE41-4439-BFB4-48F826E0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B040-D33D-44E7-AF2B-EEC0A724C5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34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2BC4-EA9E-4A6B-A6BF-A462C29E9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79E55-E54D-47A1-AC60-EAAF0CBF3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15899-CF2F-4308-8BF3-E278143DF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BD98C-8ED6-456A-824F-DCBAAD7DC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F18-78EC-4467-91E6-EB6F07AB81D7}" type="datetimeFigureOut">
              <a:rPr lang="fr-FR" smtClean="0"/>
              <a:t>01/12/2022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7687E-F301-4149-B996-76CA69E42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FA0AB-05AC-4FCE-AE95-FB36340C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B040-D33D-44E7-AF2B-EEC0A724C5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04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63727A-A202-41B0-B1FF-E948CBC4D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9E170-6669-450D-B1B9-84B766D07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BF8A4-4324-4021-A331-EEDFF1E43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CF18-78EC-4467-91E6-EB6F07AB81D7}" type="datetimeFigureOut">
              <a:rPr lang="fr-FR" smtClean="0"/>
              <a:t>01/12/2022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13BA6-BA50-4F4F-B357-90B274A6D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1946C-CFC4-415A-B548-6E0CE9B6B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2B040-D33D-44E7-AF2B-EEC0A724C5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42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slpicker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548F-CF3F-498E-A959-97958FBC2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1A8AE-56DC-4BE8-8852-96ADCFA178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322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DFCF-B0DF-45F0-BDFF-624A5985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r>
              <a:rPr lang="fr-FR" dirty="0"/>
              <a:t>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AD3BE-4735-4C19-88EE-B3CC63ACF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ThunderClient</a:t>
            </a:r>
            <a:endParaRPr lang="fr-FR" dirty="0"/>
          </a:p>
          <a:p>
            <a:r>
              <a:rPr lang="fr-FR" dirty="0"/>
              <a:t>Git Graph</a:t>
            </a:r>
          </a:p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r>
              <a:rPr lang="fr-FR" dirty="0"/>
              <a:t> (</a:t>
            </a:r>
            <a:r>
              <a:rPr lang="fr-FR" dirty="0" err="1"/>
              <a:t>whtouche</a:t>
            </a:r>
            <a:r>
              <a:rPr lang="fr-FR" dirty="0"/>
              <a:t>)</a:t>
            </a:r>
          </a:p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 err="1"/>
              <a:t>Error</a:t>
            </a:r>
            <a:r>
              <a:rPr lang="fr-FR" dirty="0"/>
              <a:t> Lens</a:t>
            </a:r>
          </a:p>
          <a:p>
            <a:r>
              <a:rPr lang="fr-FR" dirty="0" err="1"/>
              <a:t>Surround</a:t>
            </a:r>
            <a:endParaRPr lang="fr-FR" dirty="0"/>
          </a:p>
          <a:p>
            <a:r>
              <a:rPr lang="fr-FR" dirty="0"/>
              <a:t>Vue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(</a:t>
            </a:r>
            <a:r>
              <a:rPr lang="fr-FR" dirty="0" err="1"/>
              <a:t>Volar</a:t>
            </a:r>
            <a:r>
              <a:rPr lang="fr-FR" dirty="0"/>
              <a:t>)</a:t>
            </a:r>
          </a:p>
          <a:p>
            <a:r>
              <a:rPr lang="fr-FR" dirty="0" err="1"/>
              <a:t>Typescript</a:t>
            </a:r>
            <a:r>
              <a:rPr lang="fr-FR" dirty="0"/>
              <a:t> Vue Plugin (</a:t>
            </a:r>
            <a:r>
              <a:rPr lang="fr-FR" dirty="0" err="1"/>
              <a:t>Volar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3841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317F2DB-765D-4463-AA45-9BE071EE9C73}"/>
              </a:ext>
            </a:extLst>
          </p:cNvPr>
          <p:cNvCxnSpPr/>
          <p:nvPr/>
        </p:nvCxnSpPr>
        <p:spPr>
          <a:xfrm flipV="1">
            <a:off x="289483" y="1116579"/>
            <a:ext cx="11698806" cy="413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50680F-10AB-47A5-BFEC-2BF6D03A98B2}"/>
              </a:ext>
            </a:extLst>
          </p:cNvPr>
          <p:cNvCxnSpPr/>
          <p:nvPr/>
        </p:nvCxnSpPr>
        <p:spPr>
          <a:xfrm>
            <a:off x="505447" y="978730"/>
            <a:ext cx="0" cy="4089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938A8E-E3C4-4988-AB75-BA9AA6513712}"/>
              </a:ext>
            </a:extLst>
          </p:cNvPr>
          <p:cNvSpPr txBox="1"/>
          <p:nvPr/>
        </p:nvSpPr>
        <p:spPr>
          <a:xfrm>
            <a:off x="119469" y="1456607"/>
            <a:ext cx="1094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Javascript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A6F6AD-BC2E-456A-8A10-ED30FAB51531}"/>
              </a:ext>
            </a:extLst>
          </p:cNvPr>
          <p:cNvCxnSpPr/>
          <p:nvPr/>
        </p:nvCxnSpPr>
        <p:spPr>
          <a:xfrm>
            <a:off x="1557696" y="978730"/>
            <a:ext cx="0" cy="4089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4D9E77-BA6B-4274-8D0B-C2DD81B4AC04}"/>
              </a:ext>
            </a:extLst>
          </p:cNvPr>
          <p:cNvSpPr txBox="1"/>
          <p:nvPr/>
        </p:nvSpPr>
        <p:spPr>
          <a:xfrm>
            <a:off x="1304973" y="1456607"/>
            <a:ext cx="1503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/>
              <a:t>ECMAScriptv1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C6D040-6D63-4AD8-975D-4763EA7E3367}"/>
              </a:ext>
            </a:extLst>
          </p:cNvPr>
          <p:cNvCxnSpPr/>
          <p:nvPr/>
        </p:nvCxnSpPr>
        <p:spPr>
          <a:xfrm>
            <a:off x="1920699" y="978730"/>
            <a:ext cx="0" cy="4089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A46E58-F1D1-49DA-9C35-4E1A89329AB2}"/>
              </a:ext>
            </a:extLst>
          </p:cNvPr>
          <p:cNvSpPr txBox="1"/>
          <p:nvPr/>
        </p:nvSpPr>
        <p:spPr>
          <a:xfrm>
            <a:off x="1626620" y="401323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47838B-4AC9-4792-BAA3-4B4B2BE6A04D}"/>
              </a:ext>
            </a:extLst>
          </p:cNvPr>
          <p:cNvCxnSpPr>
            <a:cxnSpLocks/>
          </p:cNvCxnSpPr>
          <p:nvPr/>
        </p:nvCxnSpPr>
        <p:spPr>
          <a:xfrm>
            <a:off x="2756985" y="978730"/>
            <a:ext cx="0" cy="14014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2D44C21-4C88-4CE5-AD1D-B7B865E3B1F2}"/>
              </a:ext>
            </a:extLst>
          </p:cNvPr>
          <p:cNvSpPr txBox="1"/>
          <p:nvPr/>
        </p:nvSpPr>
        <p:spPr>
          <a:xfrm>
            <a:off x="2430613" y="244912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CA945DD-5011-4DE0-A28E-7B383B64E74F}"/>
              </a:ext>
            </a:extLst>
          </p:cNvPr>
          <p:cNvCxnSpPr/>
          <p:nvPr/>
        </p:nvCxnSpPr>
        <p:spPr>
          <a:xfrm>
            <a:off x="5743719" y="978730"/>
            <a:ext cx="0" cy="47787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2DA5168-FD6C-4BEF-9468-477FBD58983A}"/>
              </a:ext>
            </a:extLst>
          </p:cNvPr>
          <p:cNvSpPr txBox="1"/>
          <p:nvPr/>
        </p:nvSpPr>
        <p:spPr>
          <a:xfrm>
            <a:off x="5573705" y="163121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9F011E-B063-47BF-87C9-7F03CDF3AE27}"/>
              </a:ext>
            </a:extLst>
          </p:cNvPr>
          <p:cNvCxnSpPr/>
          <p:nvPr/>
        </p:nvCxnSpPr>
        <p:spPr>
          <a:xfrm>
            <a:off x="5573705" y="615727"/>
            <a:ext cx="0" cy="20631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BBAB21-B3E0-4502-AAEE-03A353B59DF7}"/>
              </a:ext>
            </a:extLst>
          </p:cNvPr>
          <p:cNvSpPr txBox="1"/>
          <p:nvPr/>
        </p:nvSpPr>
        <p:spPr>
          <a:xfrm>
            <a:off x="5293411" y="2959164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NodeJS</a:t>
            </a:r>
            <a:endParaRPr lang="fr-FR" dirty="0"/>
          </a:p>
          <a:p>
            <a:r>
              <a:rPr lang="fr-FR" dirty="0"/>
              <a:t>2009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4423BB-FE36-499C-85CD-4EA5EF800B5B}"/>
              </a:ext>
            </a:extLst>
          </p:cNvPr>
          <p:cNvCxnSpPr/>
          <p:nvPr/>
        </p:nvCxnSpPr>
        <p:spPr>
          <a:xfrm>
            <a:off x="4254947" y="822501"/>
            <a:ext cx="0" cy="9572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20D3B0E-8589-4536-9CBE-E522D9AC213D}"/>
              </a:ext>
            </a:extLst>
          </p:cNvPr>
          <p:cNvSpPr txBox="1"/>
          <p:nvPr/>
        </p:nvSpPr>
        <p:spPr>
          <a:xfrm>
            <a:off x="4020603" y="2102938"/>
            <a:ext cx="927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Google</a:t>
            </a:r>
          </a:p>
          <a:p>
            <a:r>
              <a:rPr lang="fr-FR" dirty="0"/>
              <a:t>Chrome</a:t>
            </a:r>
          </a:p>
          <a:p>
            <a:r>
              <a:rPr lang="fr-FR" dirty="0"/>
              <a:t>v8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D1C13B-26E9-47AC-A778-16FE6E69C922}"/>
              </a:ext>
            </a:extLst>
          </p:cNvPr>
          <p:cNvCxnSpPr/>
          <p:nvPr/>
        </p:nvCxnSpPr>
        <p:spPr>
          <a:xfrm flipH="1" flipV="1">
            <a:off x="4484576" y="2881049"/>
            <a:ext cx="730720" cy="2848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C63878E-BF9A-4755-ACDF-9CEE7B43784A}"/>
              </a:ext>
            </a:extLst>
          </p:cNvPr>
          <p:cNvCxnSpPr/>
          <p:nvPr/>
        </p:nvCxnSpPr>
        <p:spPr>
          <a:xfrm>
            <a:off x="7894167" y="822501"/>
            <a:ext cx="0" cy="7214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D1FDB8E-2AA9-46AB-9F35-FD55539FE5A2}"/>
              </a:ext>
            </a:extLst>
          </p:cNvPr>
          <p:cNvSpPr txBox="1"/>
          <p:nvPr/>
        </p:nvSpPr>
        <p:spPr>
          <a:xfrm>
            <a:off x="7623064" y="1595236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  <a:p>
            <a:r>
              <a:rPr lang="fr-FR" dirty="0"/>
              <a:t>ES2015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FA63D8C-89A0-4C46-9DDE-0E5635425EEA}"/>
              </a:ext>
            </a:extLst>
          </p:cNvPr>
          <p:cNvCxnSpPr/>
          <p:nvPr/>
        </p:nvCxnSpPr>
        <p:spPr>
          <a:xfrm>
            <a:off x="8344474" y="898317"/>
            <a:ext cx="0" cy="56977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25A2025-2ABF-4B50-A115-3A6412818030}"/>
              </a:ext>
            </a:extLst>
          </p:cNvPr>
          <p:cNvSpPr txBox="1"/>
          <p:nvPr/>
        </p:nvSpPr>
        <p:spPr>
          <a:xfrm>
            <a:off x="8312310" y="1779772"/>
            <a:ext cx="868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2016</a:t>
            </a:r>
          </a:p>
          <a:p>
            <a:r>
              <a:rPr lang="fr-FR" dirty="0"/>
              <a:t>ES2016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4F1030C-E9B6-479F-B27A-04F784C54464}"/>
              </a:ext>
            </a:extLst>
          </p:cNvPr>
          <p:cNvCxnSpPr/>
          <p:nvPr/>
        </p:nvCxnSpPr>
        <p:spPr>
          <a:xfrm>
            <a:off x="10825761" y="898317"/>
            <a:ext cx="0" cy="48936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6423FCF-69DB-415A-810A-700E22085398}"/>
              </a:ext>
            </a:extLst>
          </p:cNvPr>
          <p:cNvSpPr txBox="1"/>
          <p:nvPr/>
        </p:nvSpPr>
        <p:spPr>
          <a:xfrm>
            <a:off x="10683317" y="1647298"/>
            <a:ext cx="868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2022</a:t>
            </a:r>
          </a:p>
          <a:p>
            <a:r>
              <a:rPr lang="fr-FR" dirty="0"/>
              <a:t>ES2022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5A1E33B-C80F-4DE1-8151-77022EDCA03A}"/>
              </a:ext>
            </a:extLst>
          </p:cNvPr>
          <p:cNvCxnSpPr/>
          <p:nvPr/>
        </p:nvCxnSpPr>
        <p:spPr>
          <a:xfrm>
            <a:off x="6704068" y="243534"/>
            <a:ext cx="0" cy="46087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BF76ED-79C8-4849-9187-C218C217E456}"/>
              </a:ext>
            </a:extLst>
          </p:cNvPr>
          <p:cNvSpPr txBox="1"/>
          <p:nvPr/>
        </p:nvSpPr>
        <p:spPr>
          <a:xfrm>
            <a:off x="6359445" y="4840047"/>
            <a:ext cx="1146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 err="1"/>
              <a:t>Typescript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440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11362-18E8-4069-9357-24281EBD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8789BE-C6A7-4D1E-BEE8-210D7764BA87}"/>
              </a:ext>
            </a:extLst>
          </p:cNvPr>
          <p:cNvSpPr/>
          <p:nvPr/>
        </p:nvSpPr>
        <p:spPr>
          <a:xfrm>
            <a:off x="2499666" y="365125"/>
            <a:ext cx="1695545" cy="1718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F3E3EF-31C8-407A-8CF9-BF4F4F6DC7F1}"/>
              </a:ext>
            </a:extLst>
          </p:cNvPr>
          <p:cNvSpPr/>
          <p:nvPr/>
        </p:nvSpPr>
        <p:spPr>
          <a:xfrm>
            <a:off x="10229179" y="365125"/>
            <a:ext cx="1695545" cy="1718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A48CD2-A757-475C-8CA0-5431663637E5}"/>
              </a:ext>
            </a:extLst>
          </p:cNvPr>
          <p:cNvCxnSpPr/>
          <p:nvPr/>
        </p:nvCxnSpPr>
        <p:spPr>
          <a:xfrm>
            <a:off x="4195211" y="677583"/>
            <a:ext cx="600563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18C3A8-78DA-482B-99BA-9A6604BE5678}"/>
              </a:ext>
            </a:extLst>
          </p:cNvPr>
          <p:cNvSpPr txBox="1"/>
          <p:nvPr/>
        </p:nvSpPr>
        <p:spPr>
          <a:xfrm>
            <a:off x="6359444" y="149161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Request</a:t>
            </a:r>
            <a:endParaRPr lang="fr-F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2F2FBA-EDD4-49D4-9EF9-A97534BB1B07}"/>
              </a:ext>
            </a:extLst>
          </p:cNvPr>
          <p:cNvCxnSpPr/>
          <p:nvPr/>
        </p:nvCxnSpPr>
        <p:spPr>
          <a:xfrm flipH="1">
            <a:off x="4135477" y="1840112"/>
            <a:ext cx="609370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F00E595-94C7-4F0A-8A12-6C7B2F15A96B}"/>
              </a:ext>
            </a:extLst>
          </p:cNvPr>
          <p:cNvSpPr txBox="1"/>
          <p:nvPr/>
        </p:nvSpPr>
        <p:spPr>
          <a:xfrm>
            <a:off x="6359444" y="1444944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Response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D187BA-6778-4169-B9E1-87FE4432FF6D}"/>
              </a:ext>
            </a:extLst>
          </p:cNvPr>
          <p:cNvSpPr txBox="1"/>
          <p:nvPr/>
        </p:nvSpPr>
        <p:spPr>
          <a:xfrm>
            <a:off x="941970" y="2995923"/>
            <a:ext cx="36594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POST /</a:t>
            </a:r>
            <a:r>
              <a:rPr lang="fr-FR" dirty="0" err="1"/>
              <a:t>asdf</a:t>
            </a:r>
            <a:r>
              <a:rPr lang="fr-FR" dirty="0"/>
              <a:t>/</a:t>
            </a:r>
            <a:r>
              <a:rPr lang="fr-FR" dirty="0" err="1"/>
              <a:t>asdf?qwerqwer</a:t>
            </a:r>
            <a:r>
              <a:rPr lang="fr-FR" dirty="0"/>
              <a:t> HTTP/2.0</a:t>
            </a:r>
          </a:p>
          <a:p>
            <a:r>
              <a:rPr lang="fr-FR" dirty="0" err="1"/>
              <a:t>qwerqwre</a:t>
            </a:r>
            <a:r>
              <a:rPr lang="fr-FR" dirty="0"/>
              <a:t>: </a:t>
            </a:r>
            <a:r>
              <a:rPr lang="fr-FR" dirty="0" err="1"/>
              <a:t>asdfasdf</a:t>
            </a:r>
            <a:endParaRPr lang="fr-FR" dirty="0"/>
          </a:p>
          <a:p>
            <a:r>
              <a:rPr lang="fr-FR" dirty="0" err="1"/>
              <a:t>erertert</a:t>
            </a:r>
            <a:r>
              <a:rPr lang="fr-FR" dirty="0"/>
              <a:t>: </a:t>
            </a:r>
            <a:r>
              <a:rPr lang="fr-FR" dirty="0" err="1"/>
              <a:t>werwerwer</a:t>
            </a:r>
            <a:endParaRPr lang="fr-FR" dirty="0"/>
          </a:p>
          <a:p>
            <a:r>
              <a:rPr lang="fr-FR" dirty="0" err="1"/>
              <a:t>ddd</a:t>
            </a:r>
            <a:r>
              <a:rPr lang="fr-FR" dirty="0"/>
              <a:t>: </a:t>
            </a:r>
            <a:r>
              <a:rPr lang="fr-FR" dirty="0" err="1"/>
              <a:t>fghfghfg</a:t>
            </a:r>
            <a:endParaRPr lang="fr-FR" dirty="0"/>
          </a:p>
          <a:p>
            <a:r>
              <a:rPr lang="fr-FR" dirty="0"/>
              <a:t>Host: www.example.com:4567</a:t>
            </a:r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10</a:t>
            </a:r>
          </a:p>
          <a:p>
            <a:r>
              <a:rPr lang="fr-FR" dirty="0"/>
              <a:t>Content-Type: </a:t>
            </a:r>
          </a:p>
          <a:p>
            <a:endParaRPr lang="fr-FR" dirty="0"/>
          </a:p>
          <a:p>
            <a:r>
              <a:rPr lang="fr-FR" dirty="0"/>
              <a:t>1234512345</a:t>
            </a:r>
          </a:p>
          <a:p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58B63F-E47C-424B-9C73-CE8BA168D81A}"/>
              </a:ext>
            </a:extLst>
          </p:cNvPr>
          <p:cNvSpPr txBox="1"/>
          <p:nvPr/>
        </p:nvSpPr>
        <p:spPr>
          <a:xfrm>
            <a:off x="8154058" y="3125348"/>
            <a:ext cx="229037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HTTP/1.1 201 </a:t>
            </a:r>
            <a:r>
              <a:rPr lang="fr-FR" dirty="0" err="1"/>
              <a:t>Created</a:t>
            </a:r>
            <a:r>
              <a:rPr lang="fr-FR" dirty="0"/>
              <a:t> </a:t>
            </a:r>
          </a:p>
          <a:p>
            <a:r>
              <a:rPr lang="fr-FR" dirty="0" err="1"/>
              <a:t>qwerqwre</a:t>
            </a:r>
            <a:r>
              <a:rPr lang="fr-FR" dirty="0"/>
              <a:t>: </a:t>
            </a:r>
            <a:r>
              <a:rPr lang="fr-FR" dirty="0" err="1"/>
              <a:t>asdfasdf</a:t>
            </a:r>
            <a:endParaRPr lang="fr-FR" dirty="0"/>
          </a:p>
          <a:p>
            <a:r>
              <a:rPr lang="fr-FR" dirty="0" err="1"/>
              <a:t>erertert</a:t>
            </a:r>
            <a:r>
              <a:rPr lang="fr-FR" dirty="0"/>
              <a:t>: </a:t>
            </a:r>
            <a:r>
              <a:rPr lang="fr-FR" dirty="0" err="1"/>
              <a:t>werwerwer</a:t>
            </a:r>
            <a:endParaRPr lang="fr-FR" dirty="0"/>
          </a:p>
          <a:p>
            <a:r>
              <a:rPr lang="fr-FR" dirty="0" err="1"/>
              <a:t>ddd</a:t>
            </a:r>
            <a:r>
              <a:rPr lang="fr-FR" dirty="0"/>
              <a:t>: </a:t>
            </a:r>
            <a:r>
              <a:rPr lang="fr-FR" dirty="0" err="1"/>
              <a:t>fghfghfg</a:t>
            </a:r>
            <a:endParaRPr lang="fr-FR" dirty="0"/>
          </a:p>
          <a:p>
            <a:r>
              <a:rPr lang="fr-FR" dirty="0"/>
              <a:t>toto: titi</a:t>
            </a:r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8</a:t>
            </a:r>
          </a:p>
          <a:p>
            <a:endParaRPr lang="fr-FR" dirty="0"/>
          </a:p>
          <a:p>
            <a:r>
              <a:rPr lang="fr-FR" dirty="0"/>
              <a:t>12341234</a:t>
            </a:r>
          </a:p>
          <a:p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FADCD9-CF9F-4D19-954B-4C3298058648}"/>
              </a:ext>
            </a:extLst>
          </p:cNvPr>
          <p:cNvSpPr txBox="1"/>
          <p:nvPr/>
        </p:nvSpPr>
        <p:spPr>
          <a:xfrm>
            <a:off x="941970" y="2504261"/>
            <a:ext cx="165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Format requête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B7A95D-554B-4FAB-BE71-AFB6B1C59ECD}"/>
              </a:ext>
            </a:extLst>
          </p:cNvPr>
          <p:cNvSpPr txBox="1"/>
          <p:nvPr/>
        </p:nvSpPr>
        <p:spPr>
          <a:xfrm>
            <a:off x="8101706" y="2606591"/>
            <a:ext cx="167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Format réponse</a:t>
            </a:r>
          </a:p>
        </p:txBody>
      </p:sp>
    </p:spTree>
    <p:extLst>
      <p:ext uri="{BB962C8B-B14F-4D97-AF65-F5344CB8AC3E}">
        <p14:creationId xmlns:p14="http://schemas.microsoft.com/office/powerpoint/2010/main" val="2562635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71AF-B909-4272-A60B-FEC3151F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9F632-FD60-43D0-9938-01BD4181C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&lt;</a:t>
            </a:r>
            <a:r>
              <a:rPr lang="fr-FR" dirty="0" err="1"/>
              <a:t>protocol</a:t>
            </a:r>
            <a:r>
              <a:rPr lang="fr-FR" dirty="0"/>
              <a:t>&gt;://[&lt;login&gt;:&lt;</a:t>
            </a:r>
            <a:r>
              <a:rPr lang="fr-FR" dirty="0" err="1"/>
              <a:t>passwd</a:t>
            </a:r>
            <a:r>
              <a:rPr lang="fr-FR" dirty="0"/>
              <a:t>&gt;@][&lt;</a:t>
            </a:r>
            <a:r>
              <a:rPr lang="fr-FR" dirty="0" err="1"/>
              <a:t>domain</a:t>
            </a:r>
            <a:r>
              <a:rPr lang="fr-FR" dirty="0"/>
              <a:t>&gt;[:&lt;port&gt;]][&lt;/</a:t>
            </a:r>
            <a:r>
              <a:rPr lang="fr-FR" dirty="0" err="1"/>
              <a:t>path</a:t>
            </a:r>
            <a:r>
              <a:rPr lang="fr-FR" dirty="0"/>
              <a:t>&gt;][&lt;?</a:t>
            </a:r>
            <a:r>
              <a:rPr lang="fr-FR" dirty="0" err="1"/>
              <a:t>querystring</a:t>
            </a:r>
            <a:r>
              <a:rPr lang="fr-FR" dirty="0"/>
              <a:t>&gt;][&lt;#fragment&gt;]</a:t>
            </a:r>
          </a:p>
        </p:txBody>
      </p:sp>
    </p:spTree>
    <p:extLst>
      <p:ext uri="{BB962C8B-B14F-4D97-AF65-F5344CB8AC3E}">
        <p14:creationId xmlns:p14="http://schemas.microsoft.com/office/powerpoint/2010/main" val="213612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BAEE-003D-4FD6-A92A-B0F94301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4365-85A9-48CF-B049-163EDFF14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 : </a:t>
            </a:r>
            <a:r>
              <a:rPr lang="fr-FR" dirty="0" err="1"/>
              <a:t>Vscode</a:t>
            </a:r>
            <a:endParaRPr lang="fr-FR" dirty="0"/>
          </a:p>
          <a:p>
            <a:r>
              <a:rPr lang="fr-FR" dirty="0"/>
              <a:t>SCM : Git</a:t>
            </a:r>
          </a:p>
          <a:p>
            <a:r>
              <a:rPr lang="fr-FR" dirty="0" err="1"/>
              <a:t>NodeJS</a:t>
            </a:r>
            <a:r>
              <a:rPr lang="fr-FR" dirty="0"/>
              <a:t> (</a:t>
            </a:r>
            <a:r>
              <a:rPr lang="fr-FR" dirty="0" err="1"/>
              <a:t>node</a:t>
            </a:r>
            <a:r>
              <a:rPr lang="fr-FR" dirty="0"/>
              <a:t>, </a:t>
            </a:r>
            <a:r>
              <a:rPr lang="fr-FR" dirty="0" err="1"/>
              <a:t>npm</a:t>
            </a:r>
            <a:r>
              <a:rPr lang="fr-FR" dirty="0"/>
              <a:t>, </a:t>
            </a:r>
            <a:r>
              <a:rPr lang="fr-FR" dirty="0" err="1"/>
              <a:t>npx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942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9E63-F81E-41A6-AE4D-2D55274F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Dataviz sur mesure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B955E-EF07-4C2E-AEF1-6BAA6F45B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D3</a:t>
            </a:r>
          </a:p>
          <a:p>
            <a:r>
              <a:rPr lang="fr-FR" dirty="0" err="1"/>
              <a:t>Three</a:t>
            </a:r>
            <a:r>
              <a:rPr lang="fr-FR" dirty="0"/>
              <a:t> JS</a:t>
            </a:r>
          </a:p>
          <a:p>
            <a:r>
              <a:rPr lang="fr-FR" dirty="0" err="1"/>
              <a:t>Chartjs</a:t>
            </a:r>
            <a:endParaRPr lang="fr-FR" dirty="0"/>
          </a:p>
          <a:p>
            <a:r>
              <a:rPr lang="fr-FR" dirty="0"/>
              <a:t>Apache </a:t>
            </a:r>
            <a:r>
              <a:rPr lang="fr-FR" dirty="0" err="1"/>
              <a:t>echart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Vuejs</a:t>
            </a:r>
            <a:r>
              <a:rPr lang="fr-FR" dirty="0"/>
              <a:t>/</a:t>
            </a:r>
            <a:r>
              <a:rPr lang="fr-FR" dirty="0" err="1"/>
              <a:t>react</a:t>
            </a:r>
            <a:r>
              <a:rPr lang="fr-FR" dirty="0"/>
              <a:t>/</a:t>
            </a:r>
            <a:r>
              <a:rPr lang="fr-FR" dirty="0" err="1"/>
              <a:t>angular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OpenStreetMap</a:t>
            </a:r>
            <a:r>
              <a:rPr lang="fr-FR" dirty="0"/>
              <a:t> / </a:t>
            </a:r>
            <a:r>
              <a:rPr lang="fr-FR" dirty="0" err="1"/>
              <a:t>OpenMapTiles</a:t>
            </a:r>
            <a:endParaRPr lang="fr-FR" dirty="0"/>
          </a:p>
          <a:p>
            <a:r>
              <a:rPr lang="fr-FR" dirty="0"/>
              <a:t>Leaflet</a:t>
            </a:r>
          </a:p>
        </p:txBody>
      </p:sp>
    </p:spTree>
    <p:extLst>
      <p:ext uri="{BB962C8B-B14F-4D97-AF65-F5344CB8AC3E}">
        <p14:creationId xmlns:p14="http://schemas.microsoft.com/office/powerpoint/2010/main" val="129265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BEC7-414C-4A4B-92ED-C9D92FA6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Webographie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7B33F-B939-465B-BE1C-DC534C251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https://hslpicker.com/</a:t>
            </a:r>
            <a:endParaRPr lang="fr-FR" dirty="0"/>
          </a:p>
          <a:p>
            <a:r>
              <a:rPr lang="fr-FR" dirty="0"/>
              <a:t>googler « RGAA »</a:t>
            </a:r>
          </a:p>
          <a:p>
            <a:r>
              <a:rPr lang="fr-FR" dirty="0"/>
              <a:t>googler « </a:t>
            </a:r>
            <a:r>
              <a:rPr lang="fr-FR" dirty="0" err="1"/>
              <a:t>law</a:t>
            </a:r>
            <a:r>
              <a:rPr lang="fr-FR" dirty="0"/>
              <a:t> of </a:t>
            </a:r>
            <a:r>
              <a:rPr lang="fr-FR" dirty="0" err="1"/>
              <a:t>ux</a:t>
            </a:r>
            <a:r>
              <a:rPr lang="fr-FR"/>
              <a:t> »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954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C12F-DF0E-44DC-A6D5-FE05D395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HSLA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6205E-38B0-4F38-85B7-87D1582C3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hsla</a:t>
            </a:r>
            <a:r>
              <a:rPr lang="fr-FR" dirty="0"/>
              <a:t>(25, 100%, 50%, 1) = rouge orange vif</a:t>
            </a:r>
          </a:p>
          <a:p>
            <a:r>
              <a:rPr lang="fr-FR" dirty="0" err="1"/>
              <a:t>hsla</a:t>
            </a:r>
            <a:r>
              <a:rPr lang="fr-FR" dirty="0"/>
              <a:t>(180, 80%, 80%, 1) = cyan </a:t>
            </a:r>
            <a:r>
              <a:rPr lang="fr-FR" dirty="0" err="1"/>
              <a:t>legerement</a:t>
            </a:r>
            <a:r>
              <a:rPr lang="fr-FR" dirty="0"/>
              <a:t> gris bien clair</a:t>
            </a:r>
          </a:p>
        </p:txBody>
      </p:sp>
    </p:spTree>
    <p:extLst>
      <p:ext uri="{BB962C8B-B14F-4D97-AF65-F5344CB8AC3E}">
        <p14:creationId xmlns:p14="http://schemas.microsoft.com/office/powerpoint/2010/main" val="170475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B88E-6AB7-41F5-8484-CE5FE5BB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idees</a:t>
            </a:r>
            <a:r>
              <a:rPr lang="fr-FR" dirty="0"/>
              <a:t> de projet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EA7CB-CD70-4E20-9E2D-93214A4DD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meteo</a:t>
            </a:r>
            <a:r>
              <a:rPr lang="fr-FR" dirty="0"/>
              <a:t> + transport + bouchons</a:t>
            </a:r>
          </a:p>
          <a:p>
            <a:r>
              <a:rPr lang="fr-FR" dirty="0"/>
              <a:t>l’atome et ses </a:t>
            </a:r>
            <a:r>
              <a:rPr lang="fr-FR" dirty="0" err="1"/>
              <a:t>proprietes</a:t>
            </a:r>
            <a:endParaRPr lang="fr-FR" dirty="0"/>
          </a:p>
          <a:p>
            <a:r>
              <a:rPr lang="fr-FR" dirty="0"/>
              <a:t>curation open source</a:t>
            </a:r>
          </a:p>
          <a:p>
            <a:r>
              <a:rPr lang="fr-FR" dirty="0" err="1"/>
              <a:t>Strava</a:t>
            </a:r>
            <a:r>
              <a:rPr lang="fr-FR" dirty="0"/>
              <a:t> : Local </a:t>
            </a:r>
            <a:r>
              <a:rPr lang="fr-FR" dirty="0" err="1"/>
              <a:t>Legend</a:t>
            </a:r>
            <a:r>
              <a:rPr lang="fr-FR" dirty="0"/>
              <a:t> Tracker</a:t>
            </a:r>
          </a:p>
        </p:txBody>
      </p:sp>
    </p:spTree>
    <p:extLst>
      <p:ext uri="{BB962C8B-B14F-4D97-AF65-F5344CB8AC3E}">
        <p14:creationId xmlns:p14="http://schemas.microsoft.com/office/powerpoint/2010/main" val="2661899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D2B9DA-3E10-4FEA-A2D5-633C99D252F7}"/>
              </a:ext>
            </a:extLst>
          </p:cNvPr>
          <p:cNvSpPr/>
          <p:nvPr/>
        </p:nvSpPr>
        <p:spPr>
          <a:xfrm>
            <a:off x="9870006" y="2012599"/>
            <a:ext cx="1681761" cy="1075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Strava</a:t>
            </a:r>
            <a:r>
              <a:rPr lang="fr-FR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C18C40-BFE4-4F51-96AD-FD9CA978ABB5}"/>
              </a:ext>
            </a:extLst>
          </p:cNvPr>
          <p:cNvSpPr/>
          <p:nvPr/>
        </p:nvSpPr>
        <p:spPr>
          <a:xfrm>
            <a:off x="1442821" y="1925293"/>
            <a:ext cx="2173423" cy="2407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Navigateur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52081-50A4-4DBC-980F-3344AA4A241A}"/>
              </a:ext>
            </a:extLst>
          </p:cNvPr>
          <p:cNvSpPr/>
          <p:nvPr/>
        </p:nvSpPr>
        <p:spPr>
          <a:xfrm>
            <a:off x="2416957" y="3271622"/>
            <a:ext cx="1010894" cy="9235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HTML,CSS,JS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7F6E51-326D-4AAC-8322-FF7DA53A4C1F}"/>
              </a:ext>
            </a:extLst>
          </p:cNvPr>
          <p:cNvSpPr/>
          <p:nvPr/>
        </p:nvSpPr>
        <p:spPr>
          <a:xfrm>
            <a:off x="5984190" y="1925293"/>
            <a:ext cx="2122878" cy="1948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Back-end</a:t>
            </a:r>
            <a:endParaRPr lang="fr-FR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30C35B-D2D4-4865-9B3D-D946D507CA49}"/>
              </a:ext>
            </a:extLst>
          </p:cNvPr>
          <p:cNvCxnSpPr/>
          <p:nvPr/>
        </p:nvCxnSpPr>
        <p:spPr>
          <a:xfrm flipV="1">
            <a:off x="3358927" y="2816720"/>
            <a:ext cx="2737073" cy="6122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6D8A1D-B85C-4338-9670-3F752E3EA3D6}"/>
              </a:ext>
            </a:extLst>
          </p:cNvPr>
          <p:cNvCxnSpPr/>
          <p:nvPr/>
        </p:nvCxnSpPr>
        <p:spPr>
          <a:xfrm flipH="1">
            <a:off x="3427851" y="3429000"/>
            <a:ext cx="2556339" cy="4445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0F9233-3D4D-47DB-83E0-9A143690BC5D}"/>
              </a:ext>
            </a:extLst>
          </p:cNvPr>
          <p:cNvCxnSpPr/>
          <p:nvPr/>
        </p:nvCxnSpPr>
        <p:spPr>
          <a:xfrm flipV="1">
            <a:off x="8036611" y="2352627"/>
            <a:ext cx="1920700" cy="1608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3E3564-289E-4DFD-9A0D-9441088DC0E4}"/>
              </a:ext>
            </a:extLst>
          </p:cNvPr>
          <p:cNvCxnSpPr/>
          <p:nvPr/>
        </p:nvCxnSpPr>
        <p:spPr>
          <a:xfrm flipH="1">
            <a:off x="8028187" y="2858074"/>
            <a:ext cx="1841819" cy="2297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7B90DE2-7CCA-4A8E-8566-7B851D16B93D}"/>
              </a:ext>
            </a:extLst>
          </p:cNvPr>
          <p:cNvSpPr/>
          <p:nvPr/>
        </p:nvSpPr>
        <p:spPr>
          <a:xfrm>
            <a:off x="6910842" y="3186615"/>
            <a:ext cx="1043060" cy="5468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token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7451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B94D5-F527-493C-A6EB-8733F9C6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81929" cy="1325563"/>
          </a:xfrm>
        </p:spPr>
        <p:txBody>
          <a:bodyPr/>
          <a:lstStyle/>
          <a:p>
            <a:r>
              <a:rPr lang="fr-FR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DD9FC-F463-454A-8A82-9BD57C5F3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68381" cy="4351338"/>
          </a:xfrm>
        </p:spPr>
        <p:txBody>
          <a:bodyPr/>
          <a:lstStyle/>
          <a:p>
            <a:r>
              <a:rPr lang="fr-FR" dirty="0"/>
              <a:t>git init</a:t>
            </a:r>
          </a:p>
          <a:p>
            <a:r>
              <a:rPr lang="fr-FR" dirty="0"/>
              <a:t>git config --global –l</a:t>
            </a: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F6895B-C12E-4010-A17D-3CD0F6BE07FF}"/>
              </a:ext>
            </a:extLst>
          </p:cNvPr>
          <p:cNvSpPr/>
          <p:nvPr/>
        </p:nvSpPr>
        <p:spPr>
          <a:xfrm>
            <a:off x="6341161" y="748981"/>
            <a:ext cx="1098199" cy="120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working</a:t>
            </a:r>
            <a:r>
              <a:rPr lang="fr-FR" dirty="0"/>
              <a:t> directory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E77176-9721-4836-807F-8CAE8602E3B7}"/>
              </a:ext>
            </a:extLst>
          </p:cNvPr>
          <p:cNvSpPr/>
          <p:nvPr/>
        </p:nvSpPr>
        <p:spPr>
          <a:xfrm>
            <a:off x="7936288" y="748981"/>
            <a:ext cx="1098199" cy="120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staging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D1AC8-AF88-477B-94BB-6471F1BA4F9A}"/>
              </a:ext>
            </a:extLst>
          </p:cNvPr>
          <p:cNvSpPr/>
          <p:nvPr/>
        </p:nvSpPr>
        <p:spPr>
          <a:xfrm>
            <a:off x="9645044" y="748981"/>
            <a:ext cx="1098199" cy="120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AFF79E-D6A8-409A-BE87-F658F8341BCB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9034487" y="1350923"/>
            <a:ext cx="6105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F5642F-3ACA-4788-9854-9EEADB01D825}"/>
              </a:ext>
            </a:extLst>
          </p:cNvPr>
          <p:cNvSpPr txBox="1"/>
          <p:nvPr/>
        </p:nvSpPr>
        <p:spPr>
          <a:xfrm>
            <a:off x="9034487" y="2210183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401630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1312-2F56-4EAB-A2AA-D73744458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npm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98AF1-50D2-4501-A677-D85235100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npm</a:t>
            </a:r>
            <a:r>
              <a:rPr lang="fr-FR" dirty="0"/>
              <a:t> init</a:t>
            </a:r>
          </a:p>
          <a:p>
            <a:r>
              <a:rPr lang="fr-FR" dirty="0" err="1"/>
              <a:t>npm</a:t>
            </a:r>
            <a:r>
              <a:rPr lang="fr-FR" dirty="0"/>
              <a:t> init –y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&lt;librairie&gt;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&lt;</a:t>
            </a:r>
            <a:r>
              <a:rPr lang="fr-FR" dirty="0" err="1"/>
              <a:t>librarie</a:t>
            </a:r>
            <a:r>
              <a:rPr lang="fr-FR" dirty="0"/>
              <a:t>-dev&gt; -D</a:t>
            </a:r>
          </a:p>
        </p:txBody>
      </p:sp>
    </p:spTree>
    <p:extLst>
      <p:ext uri="{BB962C8B-B14F-4D97-AF65-F5344CB8AC3E}">
        <p14:creationId xmlns:p14="http://schemas.microsoft.com/office/powerpoint/2010/main" val="40577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2323</TotalTime>
  <Words>279</Words>
  <Application>Microsoft Office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Notes</vt:lpstr>
      <vt:lpstr>Logiciels</vt:lpstr>
      <vt:lpstr>Dataviz sur mesure</vt:lpstr>
      <vt:lpstr>Webographie</vt:lpstr>
      <vt:lpstr>HSLA</vt:lpstr>
      <vt:lpstr>idees de projet</vt:lpstr>
      <vt:lpstr>PowerPoint Presentation</vt:lpstr>
      <vt:lpstr>git</vt:lpstr>
      <vt:lpstr>npm</vt:lpstr>
      <vt:lpstr>VSCode extensions</vt:lpstr>
      <vt:lpstr>PowerPoint Presentation</vt:lpstr>
      <vt:lpstr>HTTP</vt:lpstr>
      <vt:lpstr>url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jlouis</dc:creator>
  <cp:lastModifiedBy>jlouis</cp:lastModifiedBy>
  <cp:revision>20</cp:revision>
  <dcterms:created xsi:type="dcterms:W3CDTF">2022-11-29T09:41:28Z</dcterms:created>
  <dcterms:modified xsi:type="dcterms:W3CDTF">2022-12-02T08:14:12Z</dcterms:modified>
</cp:coreProperties>
</file>