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179-7E10-4777-896D-435EAFB1A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A9733-B961-4D04-85A7-2A60F3C9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7EC8-25C3-4A30-8FC8-3033348B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9078-5AFB-4EF9-B825-DCFCE50B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ADBB-203B-41FA-917D-997609B7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41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9802-9311-42E5-87F9-1686935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0C9BE-00C1-4B43-9012-50E8EF331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DD55-C9D4-4531-B15C-92F87E23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4D65-EA3E-4837-95F0-51F8E9B2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B78C-6219-49FF-87C9-572A1943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3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342C6-084D-4CC4-B324-A231A9C1B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99D06-49B7-44D2-BEC7-DCE57BFD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AEE0-C321-4641-AD5A-60C16DEF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CF087-2C79-4A0B-AF92-CBB9132E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77A9-A10F-43D7-9ABA-E6542F83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22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F184-9D26-4286-813A-64F74505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40B0-12C2-4A98-AC5B-9B0DF80D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D6FA-23C8-4AB9-8F28-30E9E108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1DC2-C34F-4C16-A4F5-2A4FB8F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F9C4-762D-491F-9E89-620C3C87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7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A4CB-7B99-4A2B-8E59-90F60C20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E1F5-3C81-4216-B271-AB32C6C8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DD4C-306C-40EF-9141-0F1ED277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7D93-6FF8-488D-9E44-BA227BF7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2CFF-2F03-4682-AECD-2036816B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02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A5B6-0C30-4276-AE81-6780E40F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1CDD-3E81-42D9-9744-00CAF2A6D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4732-0759-4DD5-9580-2D6317C6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DB83C-DCF6-4BC7-B5E7-F49995D3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813C-DF98-4F1A-89E6-4CF8FAEF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0C070-F34E-45D3-BDC5-BB86694E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3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D4AD-63AB-4A0D-9FCB-96B16114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84FC-DC5D-430A-A1CF-8838FABF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FB444-9B92-45B0-ADD9-10CC5FA3F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75158-9576-4563-AFD1-45A0622ED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B2BA8-435A-4830-8782-95DAE4B20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BEF54-F36A-45E1-B2FB-33A2531C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3BEEF-EF1F-4B8B-B482-F15C501B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E3FA7-6221-4392-9219-5651AEAC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15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FFA0-4DB8-4391-8E3B-DF8F18D7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1C590-FF2F-42CC-ACF6-DE7E2622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4577D-B4E1-42C0-8A33-1DBF0BD0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91DC7-017F-4CFC-BE7D-6A8FA292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62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0B1E1-541E-4BC3-90F0-5A86A7CD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4322B-C538-44B8-A346-7E642A76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C8216-9CD8-4D03-A05A-08652EED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7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FA28-E994-4186-8726-D82F55E7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FB1D-963D-4801-89AB-67207325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3DF73-5E62-4BF7-8F31-CA5F2FEC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366C2-93A9-4916-93BC-1B921D3B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A6A60-2B9A-4230-97E2-B0E17E1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DEFA1-C1F8-42C9-B9EE-91CA6302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3234-31AE-4AE0-ACF3-B006F472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63721-9E13-4CA2-9A52-3428F5D5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4D75-9AEB-44BD-8049-E69031AF3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78A75-B575-4671-97F4-B47378AD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84756-F0EE-46CC-AF25-8864C334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EE160-D87F-480C-B7BA-57A14F8D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5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90B65-DB9B-4D7D-97B3-11DBAD98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A417F-5479-44DD-8FEE-162CEBE54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0FE30-9723-4048-B5F2-8F7ED54AD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6D9DB-CB3F-4959-AAE0-C3E54000BAEE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30FA-21D1-4967-B138-A81BBA15E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B8BB-73D1-4F6A-817F-D1D80387E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0207-E3B2-419F-B41E-FACE2B2D68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04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js.org/" TargetMode="External"/><Relationship Id="rId5" Type="http://schemas.openxmlformats.org/officeDocument/2006/relationships/hyperlink" Target="http://es6-features.org/" TargetMode="External"/><Relationship Id="rId4" Type="http://schemas.openxmlformats.org/officeDocument/2006/relationships/hyperlink" Target="https://flexboxfroggy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179C-B9AE-4121-ADEF-824711A96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formation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3220A-B622-42A5-B762-1C29692B7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74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2E3A2-2F44-4952-8CB2-3E7AA3CFCBC1}"/>
              </a:ext>
            </a:extLst>
          </p:cNvPr>
          <p:cNvSpPr/>
          <p:nvPr/>
        </p:nvSpPr>
        <p:spPr>
          <a:xfrm>
            <a:off x="1199288" y="399763"/>
            <a:ext cx="896021" cy="5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myApp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88963E-FA81-4C00-9D46-0202E6E06A9F}"/>
              </a:ext>
            </a:extLst>
          </p:cNvPr>
          <p:cNvSpPr/>
          <p:nvPr/>
        </p:nvSpPr>
        <p:spPr>
          <a:xfrm>
            <a:off x="1153339" y="2292892"/>
            <a:ext cx="2242348" cy="6708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layoutHeader</a:t>
            </a:r>
            <a:endParaRPr lang="fr-F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B11F6E-607C-413A-A407-04A72CAF666B}"/>
              </a:ext>
            </a:extLst>
          </p:cNvPr>
          <p:cNvSpPr/>
          <p:nvPr/>
        </p:nvSpPr>
        <p:spPr>
          <a:xfrm>
            <a:off x="1153339" y="3093567"/>
            <a:ext cx="2242348" cy="6708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layoutBody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2466C2-D4EA-439F-B910-3671352F32E9}"/>
              </a:ext>
            </a:extLst>
          </p:cNvPr>
          <p:cNvSpPr/>
          <p:nvPr/>
        </p:nvSpPr>
        <p:spPr>
          <a:xfrm>
            <a:off x="1153339" y="3894242"/>
            <a:ext cx="2242348" cy="67086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layoutFooter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95E4F6-98E3-49E1-958C-A61FA8F84780}"/>
              </a:ext>
            </a:extLst>
          </p:cNvPr>
          <p:cNvSpPr/>
          <p:nvPr/>
        </p:nvSpPr>
        <p:spPr>
          <a:xfrm>
            <a:off x="1723881" y="1429803"/>
            <a:ext cx="896021" cy="5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26CCFF-D5BF-40F4-80B0-8D5829AB2DE3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1647299" y="987920"/>
            <a:ext cx="524593" cy="44188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308AC-C678-4FB9-B38F-9E1F908E132A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2171892" y="2017960"/>
            <a:ext cx="102621" cy="2749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69BB80-EB0E-430B-BA2C-78E844174744}"/>
              </a:ext>
            </a:extLst>
          </p:cNvPr>
          <p:cNvCxnSpPr>
            <a:stCxn id="6" idx="1"/>
            <a:endCxn id="8" idx="2"/>
          </p:cNvCxnSpPr>
          <p:nvPr/>
        </p:nvCxnSpPr>
        <p:spPr>
          <a:xfrm flipV="1">
            <a:off x="1481723" y="2017960"/>
            <a:ext cx="690169" cy="1173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6E84A5-067E-444C-BFD9-EF98A22B1D6D}"/>
              </a:ext>
            </a:extLst>
          </p:cNvPr>
          <p:cNvCxnSpPr>
            <a:stCxn id="7" idx="1"/>
            <a:endCxn id="8" idx="2"/>
          </p:cNvCxnSpPr>
          <p:nvPr/>
        </p:nvCxnSpPr>
        <p:spPr>
          <a:xfrm flipV="1">
            <a:off x="1481723" y="2017960"/>
            <a:ext cx="690169" cy="19745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1AC44D7-F651-471F-B687-1358FC53D9F3}"/>
              </a:ext>
            </a:extLst>
          </p:cNvPr>
          <p:cNvSpPr/>
          <p:nvPr/>
        </p:nvSpPr>
        <p:spPr>
          <a:xfrm>
            <a:off x="5164752" y="877640"/>
            <a:ext cx="1860965" cy="79493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603F17-1C6D-46DE-ABF2-69F60DE546BD}"/>
              </a:ext>
            </a:extLst>
          </p:cNvPr>
          <p:cNvCxnSpPr>
            <a:cxnSpLocks/>
            <a:stCxn id="17" idx="2"/>
            <a:endCxn id="4" idx="3"/>
          </p:cNvCxnSpPr>
          <p:nvPr/>
        </p:nvCxnSpPr>
        <p:spPr>
          <a:xfrm flipH="1" flipV="1">
            <a:off x="2095309" y="693842"/>
            <a:ext cx="3069443" cy="5812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7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4A5D-ABAE-4A7F-9A09-038FA207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FAF48-1D80-4579-A5B2-0B8CA631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https://caniuse.com/</a:t>
            </a:r>
            <a:endParaRPr lang="fr-FR" dirty="0"/>
          </a:p>
          <a:p>
            <a:r>
              <a:rPr lang="fr-FR" dirty="0">
                <a:hlinkClick r:id="rId3"/>
              </a:rPr>
              <a:t>https://css-tricks.com/snippets/css/a-guide-to-flexbox/</a:t>
            </a:r>
            <a:endParaRPr lang="fr-FR" dirty="0"/>
          </a:p>
          <a:p>
            <a:r>
              <a:rPr lang="fr-FR" dirty="0">
                <a:hlinkClick r:id="rId4"/>
              </a:rPr>
              <a:t>https://flexboxfroggy.com/</a:t>
            </a:r>
            <a:endParaRPr lang="fr-FR" dirty="0"/>
          </a:p>
          <a:p>
            <a:r>
              <a:rPr lang="fr-FR" dirty="0">
                <a:hlinkClick r:id="rId5"/>
              </a:rPr>
              <a:t>http://es6-features.org/</a:t>
            </a:r>
            <a:endParaRPr lang="fr-FR" dirty="0"/>
          </a:p>
          <a:p>
            <a:r>
              <a:rPr lang="fr-FR" dirty="0">
                <a:hlinkClick r:id="rId6"/>
              </a:rPr>
              <a:t>https://angularjs.org/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05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AD7-312C-44FE-B7BE-09FF862D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do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E0BC-9196-4612-A583-DDE66326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trike="sngStrike" dirty="0"/>
              <a:t>Rajouter qq icones</a:t>
            </a:r>
          </a:p>
          <a:p>
            <a:r>
              <a:rPr lang="fr-FR" strike="sngStrike" dirty="0"/>
              <a:t>Retrouver liste article depuis </a:t>
            </a:r>
            <a:r>
              <a:rPr lang="fr-FR" strike="sngStrike" dirty="0" err="1"/>
              <a:t>back-end</a:t>
            </a:r>
            <a:endParaRPr lang="fr-FR" strike="sngStrike" dirty="0"/>
          </a:p>
          <a:p>
            <a:r>
              <a:rPr lang="fr-FR" strike="sngStrike" dirty="0" err="1"/>
              <a:t>Selectionner</a:t>
            </a:r>
            <a:r>
              <a:rPr lang="fr-FR" strike="sngStrike" dirty="0"/>
              <a:t> un article, bouton supprimer si au moins 1 </a:t>
            </a:r>
            <a:r>
              <a:rPr lang="fr-FR" strike="sngStrike" dirty="0" err="1"/>
              <a:t>selectionne</a:t>
            </a:r>
            <a:endParaRPr lang="fr-FR" strike="sngStrike" dirty="0"/>
          </a:p>
          <a:p>
            <a:r>
              <a:rPr lang="fr-FR" strike="sngStrike" dirty="0"/>
              <a:t>Programmer le bouton </a:t>
            </a:r>
            <a:r>
              <a:rPr lang="fr-FR" strike="sngStrike" dirty="0" err="1"/>
              <a:t>refresh</a:t>
            </a:r>
            <a:endParaRPr lang="fr-FR" strike="sngStrike" dirty="0"/>
          </a:p>
          <a:p>
            <a:r>
              <a:rPr lang="fr-FR" strike="sngStrike" dirty="0"/>
              <a:t>Programmer le bouton supprimer</a:t>
            </a:r>
          </a:p>
          <a:p>
            <a:r>
              <a:rPr lang="fr-FR" strike="sngStrike" dirty="0"/>
              <a:t>Traiter un formulaire</a:t>
            </a:r>
          </a:p>
          <a:p>
            <a:r>
              <a:rPr lang="fr-FR" strike="sngStrike" dirty="0"/>
              <a:t>Soumettre le formulaire : </a:t>
            </a:r>
          </a:p>
          <a:p>
            <a:pPr lvl="1"/>
            <a:r>
              <a:rPr lang="fr-FR" strike="sngStrike" dirty="0"/>
              <a:t>ajoute l'article dans le </a:t>
            </a:r>
            <a:r>
              <a:rPr lang="fr-FR" strike="sngStrike" dirty="0" err="1"/>
              <a:t>back-end</a:t>
            </a:r>
            <a:endParaRPr lang="fr-FR" strike="sngStrike" dirty="0"/>
          </a:p>
          <a:p>
            <a:pPr lvl="1"/>
            <a:r>
              <a:rPr lang="fr-FR" strike="sngStrike" dirty="0"/>
              <a:t>redirige la page vers la /stock</a:t>
            </a:r>
          </a:p>
        </p:txBody>
      </p:sp>
    </p:spTree>
    <p:extLst>
      <p:ext uri="{BB962C8B-B14F-4D97-AF65-F5344CB8AC3E}">
        <p14:creationId xmlns:p14="http://schemas.microsoft.com/office/powerpoint/2010/main" val="378515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B919DE-FF95-4B11-A29A-701FD1F160AD}"/>
              </a:ext>
            </a:extLst>
          </p:cNvPr>
          <p:cNvCxnSpPr/>
          <p:nvPr/>
        </p:nvCxnSpPr>
        <p:spPr>
          <a:xfrm>
            <a:off x="395168" y="1557696"/>
            <a:ext cx="113725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E655BE-FBDE-4EDF-B8FD-832DF201BBA3}"/>
              </a:ext>
            </a:extLst>
          </p:cNvPr>
          <p:cNvCxnSpPr/>
          <p:nvPr/>
        </p:nvCxnSpPr>
        <p:spPr>
          <a:xfrm>
            <a:off x="817906" y="1217668"/>
            <a:ext cx="0" cy="7719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A06B0C-0832-40A5-85FB-CDDA75B19086}"/>
              </a:ext>
            </a:extLst>
          </p:cNvPr>
          <p:cNvCxnSpPr/>
          <p:nvPr/>
        </p:nvCxnSpPr>
        <p:spPr>
          <a:xfrm>
            <a:off x="3028088" y="1245238"/>
            <a:ext cx="0" cy="6892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654DB1-0990-4F6D-ADB3-7969FA43B0E5}"/>
              </a:ext>
            </a:extLst>
          </p:cNvPr>
          <p:cNvSpPr txBox="1"/>
          <p:nvPr/>
        </p:nvSpPr>
        <p:spPr>
          <a:xfrm>
            <a:off x="1240645" y="941103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home.html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F94A30-C383-4040-B2AD-538D4B24BE35}"/>
              </a:ext>
            </a:extLst>
          </p:cNvPr>
          <p:cNvCxnSpPr/>
          <p:nvPr/>
        </p:nvCxnSpPr>
        <p:spPr>
          <a:xfrm>
            <a:off x="4889053" y="1217668"/>
            <a:ext cx="0" cy="7443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00C46A-C849-4107-A633-5699B9426C7A}"/>
              </a:ext>
            </a:extLst>
          </p:cNvPr>
          <p:cNvSpPr txBox="1"/>
          <p:nvPr/>
        </p:nvSpPr>
        <p:spPr>
          <a:xfrm>
            <a:off x="3418661" y="875906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stock.html</a:t>
            </a:r>
          </a:p>
        </p:txBody>
      </p:sp>
    </p:spTree>
    <p:extLst>
      <p:ext uri="{BB962C8B-B14F-4D97-AF65-F5344CB8AC3E}">
        <p14:creationId xmlns:p14="http://schemas.microsoft.com/office/powerpoint/2010/main" val="286449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C1C6-AF37-4C07-8C51-5E9BEEB0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31A01C-58F0-424E-A1DD-D12D76C32E6A}"/>
              </a:ext>
            </a:extLst>
          </p:cNvPr>
          <p:cNvCxnSpPr/>
          <p:nvPr/>
        </p:nvCxnSpPr>
        <p:spPr>
          <a:xfrm flipV="1">
            <a:off x="344623" y="2145853"/>
            <a:ext cx="11685021" cy="41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EF538A-DE21-4342-9D3B-2F168A19D981}"/>
              </a:ext>
            </a:extLst>
          </p:cNvPr>
          <p:cNvCxnSpPr/>
          <p:nvPr/>
        </p:nvCxnSpPr>
        <p:spPr>
          <a:xfrm>
            <a:off x="762766" y="1750685"/>
            <a:ext cx="0" cy="109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EFBEB7-CDF8-45C8-AE6F-F396B68F7A05}"/>
              </a:ext>
            </a:extLst>
          </p:cNvPr>
          <p:cNvSpPr/>
          <p:nvPr/>
        </p:nvSpPr>
        <p:spPr>
          <a:xfrm>
            <a:off x="762767" y="1952864"/>
            <a:ext cx="248130" cy="491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C64E9-13BE-4678-BADF-A438C4991473}"/>
              </a:ext>
            </a:extLst>
          </p:cNvPr>
          <p:cNvSpPr txBox="1"/>
          <p:nvPr/>
        </p:nvSpPr>
        <p:spPr>
          <a:xfrm>
            <a:off x="11046320" y="169068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F70B5D-E470-4A45-B1D7-D891848A64EF}"/>
              </a:ext>
            </a:extLst>
          </p:cNvPr>
          <p:cNvCxnSpPr/>
          <p:nvPr/>
        </p:nvCxnSpPr>
        <p:spPr>
          <a:xfrm>
            <a:off x="5844808" y="1690688"/>
            <a:ext cx="0" cy="13695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3CBBDF-9AC6-4422-A121-F9C7C3894CDF}"/>
              </a:ext>
            </a:extLst>
          </p:cNvPr>
          <p:cNvCxnSpPr/>
          <p:nvPr/>
        </p:nvCxnSpPr>
        <p:spPr>
          <a:xfrm>
            <a:off x="7613873" y="1690688"/>
            <a:ext cx="0" cy="9789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0B96B83-D2D9-4545-B025-7FE5F1C73064}"/>
              </a:ext>
            </a:extLst>
          </p:cNvPr>
          <p:cNvSpPr/>
          <p:nvPr/>
        </p:nvSpPr>
        <p:spPr>
          <a:xfrm>
            <a:off x="7661740" y="1900021"/>
            <a:ext cx="163502" cy="491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75581-59DC-4412-B5F2-DDA4D7C12E31}"/>
              </a:ext>
            </a:extLst>
          </p:cNvPr>
          <p:cNvSpPr txBox="1"/>
          <p:nvPr/>
        </p:nvSpPr>
        <p:spPr>
          <a:xfrm>
            <a:off x="5596679" y="1470392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6D24A-2AFF-4081-B9DB-5AB14F6E1138}"/>
              </a:ext>
            </a:extLst>
          </p:cNvPr>
          <p:cNvSpPr txBox="1"/>
          <p:nvPr/>
        </p:nvSpPr>
        <p:spPr>
          <a:xfrm>
            <a:off x="7273846" y="136427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531E2-1139-4B0D-8572-B8DC6E1E4EAF}"/>
              </a:ext>
            </a:extLst>
          </p:cNvPr>
          <p:cNvSpPr txBox="1"/>
          <p:nvPr/>
        </p:nvSpPr>
        <p:spPr>
          <a:xfrm>
            <a:off x="304403" y="1299511"/>
            <a:ext cx="91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htmlfini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5FFDB-DAB8-4E88-AB65-39F272206F05}"/>
              </a:ext>
            </a:extLst>
          </p:cNvPr>
          <p:cNvSpPr/>
          <p:nvPr/>
        </p:nvSpPr>
        <p:spPr>
          <a:xfrm>
            <a:off x="7430074" y="4994738"/>
            <a:ext cx="2945379" cy="1392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6E0B20-9B6B-484A-8A2D-955B93868EEF}"/>
              </a:ext>
            </a:extLst>
          </p:cNvPr>
          <p:cNvSpPr/>
          <p:nvPr/>
        </p:nvSpPr>
        <p:spPr>
          <a:xfrm>
            <a:off x="7728748" y="5477210"/>
            <a:ext cx="578967" cy="47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26219-568C-443B-AFB4-D3712853CD59}"/>
              </a:ext>
            </a:extLst>
          </p:cNvPr>
          <p:cNvSpPr/>
          <p:nvPr/>
        </p:nvSpPr>
        <p:spPr>
          <a:xfrm>
            <a:off x="9286444" y="5380716"/>
            <a:ext cx="951160" cy="63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249690-DB30-4D50-BF30-ABCCD6E6EF02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8307715" y="5700067"/>
            <a:ext cx="978729" cy="160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CD2620-F785-42A2-B9F3-8D092E2361DA}"/>
              </a:ext>
            </a:extLst>
          </p:cNvPr>
          <p:cNvCxnSpPr/>
          <p:nvPr/>
        </p:nvCxnSpPr>
        <p:spPr>
          <a:xfrm flipV="1">
            <a:off x="8799377" y="4199807"/>
            <a:ext cx="0" cy="15002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AFE0669-89FF-4477-85B9-3F6BF6F2D386}"/>
              </a:ext>
            </a:extLst>
          </p:cNvPr>
          <p:cNvSpPr/>
          <p:nvPr/>
        </p:nvSpPr>
        <p:spPr>
          <a:xfrm>
            <a:off x="8390424" y="3675980"/>
            <a:ext cx="813310" cy="523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0772B1-B518-4F05-AE78-A37A478632A9}"/>
              </a:ext>
            </a:extLst>
          </p:cNvPr>
          <p:cNvCxnSpPr/>
          <p:nvPr/>
        </p:nvCxnSpPr>
        <p:spPr>
          <a:xfrm flipV="1">
            <a:off x="304403" y="3363522"/>
            <a:ext cx="11771191" cy="65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D2CAA0-F0E9-43CF-A4FA-00C55272BEDF}"/>
              </a:ext>
            </a:extLst>
          </p:cNvPr>
          <p:cNvSpPr txBox="1"/>
          <p:nvPr/>
        </p:nvSpPr>
        <p:spPr>
          <a:xfrm>
            <a:off x="11150516" y="293187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2BEF5C-9A09-44A2-B1AC-CE4020AA8613}"/>
              </a:ext>
            </a:extLst>
          </p:cNvPr>
          <p:cNvCxnSpPr/>
          <p:nvPr/>
        </p:nvCxnSpPr>
        <p:spPr>
          <a:xfrm>
            <a:off x="877641" y="2609946"/>
            <a:ext cx="188393" cy="7863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69656-8472-4930-8756-58657BCBCDDE}"/>
              </a:ext>
            </a:extLst>
          </p:cNvPr>
          <p:cNvSpPr/>
          <p:nvPr/>
        </p:nvSpPr>
        <p:spPr>
          <a:xfrm>
            <a:off x="1144149" y="3198103"/>
            <a:ext cx="8542057" cy="38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7EB337-6C12-480A-994E-40C190402F6A}"/>
              </a:ext>
            </a:extLst>
          </p:cNvPr>
          <p:cNvCxnSpPr/>
          <p:nvPr/>
        </p:nvCxnSpPr>
        <p:spPr>
          <a:xfrm flipV="1">
            <a:off x="9594308" y="2499666"/>
            <a:ext cx="133248" cy="560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B8F441-6548-4D30-AFD9-403E27803B22}"/>
              </a:ext>
            </a:extLst>
          </p:cNvPr>
          <p:cNvCxnSpPr/>
          <p:nvPr/>
        </p:nvCxnSpPr>
        <p:spPr>
          <a:xfrm>
            <a:off x="9865405" y="1690688"/>
            <a:ext cx="0" cy="968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365BAA6-1657-4FC8-854A-1C27415BB1FE}"/>
              </a:ext>
            </a:extLst>
          </p:cNvPr>
          <p:cNvSpPr/>
          <p:nvPr/>
        </p:nvSpPr>
        <p:spPr>
          <a:xfrm>
            <a:off x="9909058" y="1920698"/>
            <a:ext cx="188394" cy="491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21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AA5-8409-46CB-B720-DC7E3282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B6172-A016-4E78-A358-E331F58D9FD2}"/>
              </a:ext>
            </a:extLst>
          </p:cNvPr>
          <p:cNvSpPr/>
          <p:nvPr/>
        </p:nvSpPr>
        <p:spPr>
          <a:xfrm>
            <a:off x="523827" y="2738605"/>
            <a:ext cx="1153339" cy="76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A8F78-3B38-4C4A-A180-0A80BCE0DBC3}"/>
              </a:ext>
            </a:extLst>
          </p:cNvPr>
          <p:cNvSpPr/>
          <p:nvPr/>
        </p:nvSpPr>
        <p:spPr>
          <a:xfrm>
            <a:off x="5831023" y="1415252"/>
            <a:ext cx="1718521" cy="1171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webpack</a:t>
            </a:r>
            <a:r>
              <a:rPr lang="fr-FR" dirty="0"/>
              <a:t> dev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046BA-002C-4630-BD2E-7F7F03BFA7CF}"/>
              </a:ext>
            </a:extLst>
          </p:cNvPr>
          <p:cNvSpPr txBox="1"/>
          <p:nvPr/>
        </p:nvSpPr>
        <p:spPr>
          <a:xfrm>
            <a:off x="5794263" y="873045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localhost:9000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3982D-C0BD-444A-BFF0-170B96580B79}"/>
              </a:ext>
            </a:extLst>
          </p:cNvPr>
          <p:cNvSpPr/>
          <p:nvPr/>
        </p:nvSpPr>
        <p:spPr>
          <a:xfrm>
            <a:off x="6608340" y="4062724"/>
            <a:ext cx="1718521" cy="1171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A8A83-CEDF-41C8-8D89-D5D5B7C95FCB}"/>
              </a:ext>
            </a:extLst>
          </p:cNvPr>
          <p:cNvSpPr txBox="1"/>
          <p:nvPr/>
        </p:nvSpPr>
        <p:spPr>
          <a:xfrm>
            <a:off x="6520269" y="3625435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localhost:3000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EB44EE-514A-40C2-BCFF-7ACE2B52B9A6}"/>
              </a:ext>
            </a:extLst>
          </p:cNvPr>
          <p:cNvCxnSpPr/>
          <p:nvPr/>
        </p:nvCxnSpPr>
        <p:spPr>
          <a:xfrm flipV="1">
            <a:off x="1723116" y="1819610"/>
            <a:ext cx="4107907" cy="1061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4A1000-5104-4DC9-8E38-7B7B7BC0D18F}"/>
              </a:ext>
            </a:extLst>
          </p:cNvPr>
          <p:cNvCxnSpPr/>
          <p:nvPr/>
        </p:nvCxnSpPr>
        <p:spPr>
          <a:xfrm flipH="1">
            <a:off x="1677166" y="2350329"/>
            <a:ext cx="4117097" cy="893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DA543A-FD1F-4657-9EBC-6D19FA549F2A}"/>
              </a:ext>
            </a:extLst>
          </p:cNvPr>
          <p:cNvCxnSpPr/>
          <p:nvPr/>
        </p:nvCxnSpPr>
        <p:spPr>
          <a:xfrm>
            <a:off x="1723116" y="3386496"/>
            <a:ext cx="4849726" cy="8914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97DF48-34CC-4C96-A09A-41124EF69E90}"/>
              </a:ext>
            </a:extLst>
          </p:cNvPr>
          <p:cNvCxnSpPr/>
          <p:nvPr/>
        </p:nvCxnSpPr>
        <p:spPr>
          <a:xfrm flipH="1" flipV="1">
            <a:off x="1424442" y="3561106"/>
            <a:ext cx="5148400" cy="13463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D44819-FC73-4E3C-9BE6-88A6952F9D9F}"/>
              </a:ext>
            </a:extLst>
          </p:cNvPr>
          <p:cNvSpPr/>
          <p:nvPr/>
        </p:nvSpPr>
        <p:spPr>
          <a:xfrm>
            <a:off x="947826" y="3267026"/>
            <a:ext cx="882235" cy="657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6241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2ABA-9212-48FF-8B93-E5E3B46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chrome (</a:t>
            </a:r>
            <a:r>
              <a:rPr lang="fr-FR" dirty="0" err="1"/>
              <a:t>edge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5927-806C-4235-B032-C4D49B56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JSON Formatter</a:t>
            </a:r>
          </a:p>
        </p:txBody>
      </p:sp>
    </p:spTree>
    <p:extLst>
      <p:ext uri="{BB962C8B-B14F-4D97-AF65-F5344CB8AC3E}">
        <p14:creationId xmlns:p14="http://schemas.microsoft.com/office/powerpoint/2010/main" val="88813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E8C8-A5C4-4450-A377-7C2FE167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 à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8C10-25E8-4D6D-8DCD-34935D8B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</a:t>
            </a:r>
            <a:endParaRPr lang="fr-FR" dirty="0"/>
          </a:p>
          <a:p>
            <a:r>
              <a:rPr lang="fr-FR" dirty="0"/>
              <a:t>Browser : Chrome, Edge, Firefox, Safari</a:t>
            </a:r>
          </a:p>
          <a:p>
            <a:r>
              <a:rPr lang="fr-FR" b="1" dirty="0" err="1"/>
              <a:t>NodeJS</a:t>
            </a:r>
            <a:r>
              <a:rPr lang="fr-FR" dirty="0"/>
              <a:t> : </a:t>
            </a:r>
            <a:r>
              <a:rPr lang="fr-FR" dirty="0" err="1"/>
              <a:t>node</a:t>
            </a:r>
            <a:r>
              <a:rPr lang="fr-FR" dirty="0"/>
              <a:t>, </a:t>
            </a:r>
            <a:r>
              <a:rPr lang="fr-FR" dirty="0" err="1"/>
              <a:t>npm</a:t>
            </a:r>
            <a:r>
              <a:rPr lang="fr-FR" dirty="0"/>
              <a:t>, </a:t>
            </a:r>
            <a:r>
              <a:rPr lang="fr-FR" dirty="0" err="1"/>
              <a:t>npx</a:t>
            </a:r>
            <a:endParaRPr lang="fr-FR" dirty="0"/>
          </a:p>
          <a:p>
            <a:r>
              <a:rPr lang="fr-FR" dirty="0"/>
              <a:t>SCM : </a:t>
            </a:r>
            <a:r>
              <a:rPr lang="fr-FR" b="1" dirty="0"/>
              <a:t>Git</a:t>
            </a:r>
            <a:r>
              <a:rPr lang="fr-FR" dirty="0"/>
              <a:t>, SVN, CVS, Mercurial, </a:t>
            </a:r>
            <a:r>
              <a:rPr lang="fr-FR" dirty="0" err="1"/>
              <a:t>Continuus</a:t>
            </a:r>
            <a:r>
              <a:rPr lang="fr-FR" dirty="0"/>
              <a:t>, </a:t>
            </a:r>
            <a:r>
              <a:rPr lang="fr-FR" dirty="0" err="1"/>
              <a:t>Clearcase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96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8C5985-B148-47BF-B415-52F6A804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869" y="1136993"/>
            <a:ext cx="5647003" cy="44252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FCE1BB-2028-4053-86CC-F82514176413}"/>
              </a:ext>
            </a:extLst>
          </p:cNvPr>
          <p:cNvCxnSpPr/>
          <p:nvPr/>
        </p:nvCxnSpPr>
        <p:spPr>
          <a:xfrm>
            <a:off x="2053954" y="2991329"/>
            <a:ext cx="3905728" cy="3170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A01B8F-9CCF-4D76-B519-FAB0D1F4C2A2}"/>
              </a:ext>
            </a:extLst>
          </p:cNvPr>
          <p:cNvSpPr txBox="1"/>
          <p:nvPr/>
        </p:nvSpPr>
        <p:spPr>
          <a:xfrm>
            <a:off x="294078" y="2582376"/>
            <a:ext cx="331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Cocher les case "open </a:t>
            </a:r>
            <a:r>
              <a:rPr lang="fr-FR" dirty="0" err="1"/>
              <a:t>with</a:t>
            </a:r>
            <a:r>
              <a:rPr lang="fr-FR" dirty="0"/>
              <a:t> code"</a:t>
            </a:r>
          </a:p>
        </p:txBody>
      </p:sp>
    </p:spTree>
    <p:extLst>
      <p:ext uri="{BB962C8B-B14F-4D97-AF65-F5344CB8AC3E}">
        <p14:creationId xmlns:p14="http://schemas.microsoft.com/office/powerpoint/2010/main" val="34433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56A5CE-4F7E-4A85-94F5-0081150F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" y="85219"/>
            <a:ext cx="3010248" cy="5392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13DB32-A22E-4B32-BFD0-B38F1DCB4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47" y="85545"/>
            <a:ext cx="3024657" cy="5391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A8C89-CD22-448A-AA22-07C389435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904" y="85545"/>
            <a:ext cx="3044235" cy="5391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F98F1-A958-49A2-AAA6-A0A6CBF9B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659" y="85546"/>
            <a:ext cx="2993341" cy="5391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722918-0AC2-4BD2-A379-2204B185FCFA}"/>
              </a:ext>
            </a:extLst>
          </p:cNvPr>
          <p:cNvSpPr txBox="1"/>
          <p:nvPr/>
        </p:nvSpPr>
        <p:spPr>
          <a:xfrm>
            <a:off x="1318758" y="583102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82471-381F-4E76-85C7-DA422009D514}"/>
              </a:ext>
            </a:extLst>
          </p:cNvPr>
          <p:cNvSpPr txBox="1"/>
          <p:nvPr/>
        </p:nvSpPr>
        <p:spPr>
          <a:xfrm>
            <a:off x="4071148" y="5973467"/>
            <a:ext cx="7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legal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5A6E1-0942-4ECD-A9E0-07EAE9A5B102}"/>
              </a:ext>
            </a:extLst>
          </p:cNvPr>
          <p:cNvSpPr txBox="1"/>
          <p:nvPr/>
        </p:nvSpPr>
        <p:spPr>
          <a:xfrm>
            <a:off x="6869487" y="5909138"/>
            <a:ext cx="75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0828A-B3A8-44B3-A423-E42CE09D3C1E}"/>
              </a:ext>
            </a:extLst>
          </p:cNvPr>
          <p:cNvSpPr txBox="1"/>
          <p:nvPr/>
        </p:nvSpPr>
        <p:spPr>
          <a:xfrm>
            <a:off x="9727562" y="5872378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/stock/</a:t>
            </a:r>
            <a:r>
              <a:rPr lang="fr-FR" dirty="0" err="1"/>
              <a:t>add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49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5EAE-0D67-4857-B772-9B1A4457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4F9D-3BA8-471A-B3FA-4DE7A268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7D2D5-5A94-4EA4-8806-4CCE4739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53" y="2426708"/>
            <a:ext cx="11115244" cy="112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3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C6E8-24DD-4582-A97A-0F86E852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6762-E2F1-4693-BA93-23109064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Intellicode</a:t>
            </a:r>
            <a:r>
              <a:rPr lang="fr-FR" dirty="0"/>
              <a:t> … (</a:t>
            </a:r>
            <a:r>
              <a:rPr lang="fr-FR" dirty="0" err="1"/>
              <a:t>microsoft</a:t>
            </a:r>
            <a:r>
              <a:rPr lang="fr-FR" dirty="0"/>
              <a:t>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</p:txBody>
      </p:sp>
    </p:spTree>
    <p:extLst>
      <p:ext uri="{BB962C8B-B14F-4D97-AF65-F5344CB8AC3E}">
        <p14:creationId xmlns:p14="http://schemas.microsoft.com/office/powerpoint/2010/main" val="106951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9B90-B152-4161-883F-77BE0626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6B10-263B-420A-85E0-5A026ABD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init -y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/>
              <a:t> -D &lt;librairie-de-dev&gt;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82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BA5C-502C-4302-BCBB-2577E5E5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82B1B-9A16-4823-AD7F-C47F4AD6913A}"/>
              </a:ext>
            </a:extLst>
          </p:cNvPr>
          <p:cNvSpPr/>
          <p:nvPr/>
        </p:nvSpPr>
        <p:spPr>
          <a:xfrm>
            <a:off x="592752" y="1939079"/>
            <a:ext cx="1589861" cy="1107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06AF2-A645-495E-A74C-125B154C139D}"/>
              </a:ext>
            </a:extLst>
          </p:cNvPr>
          <p:cNvSpPr/>
          <p:nvPr/>
        </p:nvSpPr>
        <p:spPr>
          <a:xfrm>
            <a:off x="6282097" y="1939079"/>
            <a:ext cx="1589861" cy="1107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4D8DE-7BD1-46FA-85EA-BB98ED8DE343}"/>
              </a:ext>
            </a:extLst>
          </p:cNvPr>
          <p:cNvCxnSpPr/>
          <p:nvPr/>
        </p:nvCxnSpPr>
        <p:spPr>
          <a:xfrm>
            <a:off x="2182613" y="2109093"/>
            <a:ext cx="40994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ACC61-034B-4CA0-B650-7692B9F22448}"/>
              </a:ext>
            </a:extLst>
          </p:cNvPr>
          <p:cNvSpPr txBox="1"/>
          <p:nvPr/>
        </p:nvSpPr>
        <p:spPr>
          <a:xfrm>
            <a:off x="3239457" y="173690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32DD16-7D8C-487C-B778-509997350600}"/>
              </a:ext>
            </a:extLst>
          </p:cNvPr>
          <p:cNvCxnSpPr/>
          <p:nvPr/>
        </p:nvCxnSpPr>
        <p:spPr>
          <a:xfrm flipH="1">
            <a:off x="2182613" y="2871859"/>
            <a:ext cx="40994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739132-DE14-40C3-94A0-C4BCAF99ED3D}"/>
              </a:ext>
            </a:extLst>
          </p:cNvPr>
          <p:cNvSpPr txBox="1"/>
          <p:nvPr/>
        </p:nvSpPr>
        <p:spPr>
          <a:xfrm>
            <a:off x="3528941" y="2936189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26685-88D6-4850-AE10-727335406137}"/>
              </a:ext>
            </a:extLst>
          </p:cNvPr>
          <p:cNvSpPr txBox="1"/>
          <p:nvPr/>
        </p:nvSpPr>
        <p:spPr>
          <a:xfrm>
            <a:off x="413548" y="3800044"/>
            <a:ext cx="44089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POST /</a:t>
            </a:r>
            <a:r>
              <a:rPr lang="fr-FR" dirty="0" err="1"/>
              <a:t>aaa</a:t>
            </a:r>
            <a:r>
              <a:rPr lang="fr-FR" dirty="0"/>
              <a:t>/</a:t>
            </a:r>
            <a:r>
              <a:rPr lang="fr-FR" dirty="0" err="1"/>
              <a:t>bbb</a:t>
            </a:r>
            <a:r>
              <a:rPr lang="fr-FR" dirty="0"/>
              <a:t>/</a:t>
            </a:r>
            <a:r>
              <a:rPr lang="fr-FR" dirty="0" err="1"/>
              <a:t>cc?qwerqwererwer</a:t>
            </a:r>
            <a:r>
              <a:rPr lang="fr-FR" dirty="0"/>
              <a:t> HTTP/3.0</a:t>
            </a:r>
          </a:p>
          <a:p>
            <a:r>
              <a:rPr lang="fr-FR" dirty="0" err="1"/>
              <a:t>sdfsdfsdf</a:t>
            </a:r>
            <a:r>
              <a:rPr lang="fr-FR" dirty="0"/>
              <a:t>: </a:t>
            </a:r>
            <a:r>
              <a:rPr lang="fr-FR" dirty="0" err="1"/>
              <a:t>asdfasdfasdf</a:t>
            </a:r>
            <a:endParaRPr lang="fr-FR" dirty="0"/>
          </a:p>
          <a:p>
            <a:r>
              <a:rPr lang="fr-FR" dirty="0" err="1"/>
              <a:t>dfdfdfdf</a:t>
            </a:r>
            <a:r>
              <a:rPr lang="fr-FR" dirty="0"/>
              <a:t>: </a:t>
            </a:r>
            <a:r>
              <a:rPr lang="fr-FR" dirty="0" err="1"/>
              <a:t>asdfasdfeee</a:t>
            </a:r>
            <a:endParaRPr lang="fr-FR" dirty="0"/>
          </a:p>
          <a:p>
            <a:r>
              <a:rPr lang="fr-FR" dirty="0"/>
              <a:t>zzzzz: </a:t>
            </a:r>
            <a:r>
              <a:rPr lang="fr-FR" dirty="0" err="1"/>
              <a:t>asdfasdfasdf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2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FA4AA2-F9E1-439F-A339-988226348359}"/>
              </a:ext>
            </a:extLst>
          </p:cNvPr>
          <p:cNvSpPr txBox="1"/>
          <p:nvPr/>
        </p:nvSpPr>
        <p:spPr>
          <a:xfrm>
            <a:off x="5836384" y="3800044"/>
            <a:ext cx="3080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HTTP/1.1 201 </a:t>
            </a:r>
            <a:r>
              <a:rPr lang="fr-FR" dirty="0" err="1"/>
              <a:t>Created</a:t>
            </a:r>
            <a:endParaRPr lang="fr-FR" dirty="0"/>
          </a:p>
          <a:p>
            <a:r>
              <a:rPr lang="fr-FR" dirty="0" err="1"/>
              <a:t>sdfsdfsdf</a:t>
            </a:r>
            <a:r>
              <a:rPr lang="fr-FR" dirty="0"/>
              <a:t>: </a:t>
            </a:r>
            <a:r>
              <a:rPr lang="fr-FR" dirty="0" err="1"/>
              <a:t>asdfasdfasdf</a:t>
            </a:r>
            <a:endParaRPr lang="fr-FR" dirty="0"/>
          </a:p>
          <a:p>
            <a:r>
              <a:rPr lang="fr-FR" dirty="0" err="1"/>
              <a:t>dfdfdfdf</a:t>
            </a:r>
            <a:r>
              <a:rPr lang="fr-FR" dirty="0"/>
              <a:t>: </a:t>
            </a:r>
            <a:r>
              <a:rPr lang="fr-FR" dirty="0" err="1"/>
              <a:t>asdfasdfeee</a:t>
            </a:r>
            <a:endParaRPr lang="fr-FR" dirty="0"/>
          </a:p>
          <a:p>
            <a:r>
              <a:rPr lang="fr-FR" dirty="0"/>
              <a:t>zzzzz: </a:t>
            </a:r>
            <a:r>
              <a:rPr lang="fr-FR" dirty="0" err="1"/>
              <a:t>asdfasdfasdf</a:t>
            </a:r>
            <a:endParaRPr lang="fr-FR" dirty="0"/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13</a:t>
            </a:r>
          </a:p>
          <a:p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{''hello'':123}</a:t>
            </a:r>
          </a:p>
        </p:txBody>
      </p:sp>
    </p:spTree>
    <p:extLst>
      <p:ext uri="{BB962C8B-B14F-4D97-AF65-F5344CB8AC3E}">
        <p14:creationId xmlns:p14="http://schemas.microsoft.com/office/powerpoint/2010/main" val="8799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5A8C-19C2-4633-A77C-BBD18FEC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JS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40FFEE-775E-4C34-AE94-84D5DADB4C45}"/>
              </a:ext>
            </a:extLst>
          </p:cNvPr>
          <p:cNvCxnSpPr/>
          <p:nvPr/>
        </p:nvCxnSpPr>
        <p:spPr>
          <a:xfrm>
            <a:off x="303268" y="2058549"/>
            <a:ext cx="117034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5FC4F-CD22-4ADB-AD8B-ACE9E621E6AD}"/>
              </a:ext>
            </a:extLst>
          </p:cNvPr>
          <p:cNvCxnSpPr/>
          <p:nvPr/>
        </p:nvCxnSpPr>
        <p:spPr>
          <a:xfrm>
            <a:off x="519232" y="1824205"/>
            <a:ext cx="0" cy="5054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D541BA-B78E-481C-AF9E-479D69FB0014}"/>
              </a:ext>
            </a:extLst>
          </p:cNvPr>
          <p:cNvSpPr txBox="1"/>
          <p:nvPr/>
        </p:nvSpPr>
        <p:spPr>
          <a:xfrm>
            <a:off x="110280" y="2292894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Netscape</a:t>
            </a:r>
          </a:p>
          <a:p>
            <a:r>
              <a:rPr lang="fr-FR" dirty="0"/>
              <a:t>Javascript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063147-D7D3-43E4-BE4F-ED20E02142C9}"/>
              </a:ext>
            </a:extLst>
          </p:cNvPr>
          <p:cNvCxnSpPr/>
          <p:nvPr/>
        </p:nvCxnSpPr>
        <p:spPr>
          <a:xfrm>
            <a:off x="1635811" y="1824205"/>
            <a:ext cx="0" cy="5054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8DC4AB-AC12-490C-8F90-D2A9E1A89C79}"/>
              </a:ext>
            </a:extLst>
          </p:cNvPr>
          <p:cNvSpPr txBox="1"/>
          <p:nvPr/>
        </p:nvSpPr>
        <p:spPr>
          <a:xfrm>
            <a:off x="1291188" y="2292894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A2F53-4460-4746-B322-205FBAE52015}"/>
              </a:ext>
            </a:extLst>
          </p:cNvPr>
          <p:cNvCxnSpPr/>
          <p:nvPr/>
        </p:nvCxnSpPr>
        <p:spPr>
          <a:xfrm>
            <a:off x="2444527" y="1874750"/>
            <a:ext cx="0" cy="4181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728E69-035E-4E13-8EB7-BF6DE2634F47}"/>
              </a:ext>
            </a:extLst>
          </p:cNvPr>
          <p:cNvSpPr txBox="1"/>
          <p:nvPr/>
        </p:nvSpPr>
        <p:spPr>
          <a:xfrm>
            <a:off x="2182613" y="12787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F5A05D-69E0-4455-BC04-2E87A8162E89}"/>
              </a:ext>
            </a:extLst>
          </p:cNvPr>
          <p:cNvCxnSpPr/>
          <p:nvPr/>
        </p:nvCxnSpPr>
        <p:spPr>
          <a:xfrm>
            <a:off x="3299192" y="1824205"/>
            <a:ext cx="0" cy="6022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4978F0-6733-4880-95BF-FEB146D3B309}"/>
              </a:ext>
            </a:extLst>
          </p:cNvPr>
          <p:cNvSpPr txBox="1"/>
          <p:nvPr/>
        </p:nvSpPr>
        <p:spPr>
          <a:xfrm>
            <a:off x="3005113" y="238505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B82DB0-092C-4242-A649-9BBA144A9EB6}"/>
              </a:ext>
            </a:extLst>
          </p:cNvPr>
          <p:cNvCxnSpPr/>
          <p:nvPr/>
        </p:nvCxnSpPr>
        <p:spPr>
          <a:xfrm>
            <a:off x="6855703" y="1874750"/>
            <a:ext cx="0" cy="4549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C439FA-BA5B-4AF1-B353-6C94F6DF9BDB}"/>
              </a:ext>
            </a:extLst>
          </p:cNvPr>
          <p:cNvSpPr txBox="1"/>
          <p:nvPr/>
        </p:nvSpPr>
        <p:spPr>
          <a:xfrm>
            <a:off x="6584598" y="2374347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73FFE7-122C-4CB7-81DB-B6B75468B7EC}"/>
              </a:ext>
            </a:extLst>
          </p:cNvPr>
          <p:cNvCxnSpPr/>
          <p:nvPr/>
        </p:nvCxnSpPr>
        <p:spPr>
          <a:xfrm>
            <a:off x="7963091" y="1787445"/>
            <a:ext cx="0" cy="638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419F9A-7BE3-4827-9A5E-0F30CEC34173}"/>
              </a:ext>
            </a:extLst>
          </p:cNvPr>
          <p:cNvSpPr txBox="1"/>
          <p:nvPr/>
        </p:nvSpPr>
        <p:spPr>
          <a:xfrm>
            <a:off x="7678203" y="2385056"/>
            <a:ext cx="1139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2011</a:t>
            </a:r>
          </a:p>
          <a:p>
            <a:r>
              <a:rPr lang="fr-FR" dirty="0"/>
              <a:t>ES5.1</a:t>
            </a:r>
          </a:p>
          <a:p>
            <a:r>
              <a:rPr lang="fr-FR" dirty="0"/>
              <a:t>'use strict'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B77534-E62F-4D62-933C-C737FBDFC1D3}"/>
              </a:ext>
            </a:extLst>
          </p:cNvPr>
          <p:cNvCxnSpPr/>
          <p:nvPr/>
        </p:nvCxnSpPr>
        <p:spPr>
          <a:xfrm>
            <a:off x="10067590" y="1824205"/>
            <a:ext cx="0" cy="5054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7326F1-9F47-41CF-96D3-8AAE9A5D8A3D}"/>
              </a:ext>
            </a:extLst>
          </p:cNvPr>
          <p:cNvSpPr txBox="1"/>
          <p:nvPr/>
        </p:nvSpPr>
        <p:spPr>
          <a:xfrm>
            <a:off x="9772201" y="2320725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A36FC6-608C-4D13-9863-1912B748F580}"/>
              </a:ext>
            </a:extLst>
          </p:cNvPr>
          <p:cNvCxnSpPr/>
          <p:nvPr/>
        </p:nvCxnSpPr>
        <p:spPr>
          <a:xfrm>
            <a:off x="10618987" y="1787445"/>
            <a:ext cx="0" cy="638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3F5122-0BA2-4C16-AA21-10442A8C22EF}"/>
              </a:ext>
            </a:extLst>
          </p:cNvPr>
          <p:cNvSpPr txBox="1"/>
          <p:nvPr/>
        </p:nvSpPr>
        <p:spPr>
          <a:xfrm>
            <a:off x="10522746" y="2365420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ES7</a:t>
            </a:r>
          </a:p>
          <a:p>
            <a:r>
              <a:rPr lang="fr-FR" dirty="0"/>
              <a:t>ES2016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5DA07C-97B0-49E6-8028-E08CD31AA72F}"/>
              </a:ext>
            </a:extLst>
          </p:cNvPr>
          <p:cNvSpPr txBox="1"/>
          <p:nvPr/>
        </p:nvSpPr>
        <p:spPr>
          <a:xfrm>
            <a:off x="9915956" y="3620840"/>
            <a:ext cx="868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  <a:p>
            <a:r>
              <a:rPr lang="fr-FR" dirty="0"/>
              <a:t>ES2017</a:t>
            </a:r>
          </a:p>
          <a:p>
            <a:r>
              <a:rPr lang="fr-FR" dirty="0"/>
              <a:t>ES2018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ES2023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2507C3-D5AA-42D5-8D20-0416CD2F3494}"/>
              </a:ext>
            </a:extLst>
          </p:cNvPr>
          <p:cNvCxnSpPr/>
          <p:nvPr/>
        </p:nvCxnSpPr>
        <p:spPr>
          <a:xfrm>
            <a:off x="3441636" y="1373898"/>
            <a:ext cx="0" cy="2968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99D83E-AE79-412B-AAF0-51190EE10131}"/>
              </a:ext>
            </a:extLst>
          </p:cNvPr>
          <p:cNvSpPr txBox="1"/>
          <p:nvPr/>
        </p:nvSpPr>
        <p:spPr>
          <a:xfrm>
            <a:off x="2642111" y="4342252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XMLHttpRequest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691D46-6E60-44B3-BD89-2FD422462118}"/>
              </a:ext>
            </a:extLst>
          </p:cNvPr>
          <p:cNvCxnSpPr/>
          <p:nvPr/>
        </p:nvCxnSpPr>
        <p:spPr>
          <a:xfrm>
            <a:off x="5091232" y="1755280"/>
            <a:ext cx="0" cy="8607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090BB1-BE05-4C47-954A-EBB19D540012}"/>
              </a:ext>
            </a:extLst>
          </p:cNvPr>
          <p:cNvCxnSpPr>
            <a:cxnSpLocks/>
          </p:cNvCxnSpPr>
          <p:nvPr/>
        </p:nvCxnSpPr>
        <p:spPr>
          <a:xfrm>
            <a:off x="9915956" y="1373898"/>
            <a:ext cx="32165" cy="4328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481CAF-B2EC-4D62-BA0E-31647BAD121F}"/>
              </a:ext>
            </a:extLst>
          </p:cNvPr>
          <p:cNvSpPr txBox="1"/>
          <p:nvPr/>
        </p:nvSpPr>
        <p:spPr>
          <a:xfrm>
            <a:off x="9652731" y="5751951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fetch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6F79D3-5F66-4D60-A43B-F4F47338063F}"/>
              </a:ext>
            </a:extLst>
          </p:cNvPr>
          <p:cNvCxnSpPr/>
          <p:nvPr/>
        </p:nvCxnSpPr>
        <p:spPr>
          <a:xfrm>
            <a:off x="7774697" y="1329203"/>
            <a:ext cx="0" cy="28797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6873E5-F252-411A-B17C-1F1EC208D664}"/>
              </a:ext>
            </a:extLst>
          </p:cNvPr>
          <p:cNvSpPr txBox="1"/>
          <p:nvPr/>
        </p:nvSpPr>
        <p:spPr>
          <a:xfrm>
            <a:off x="4705963" y="2642419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jQuery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3F057F-3874-4E56-B5BA-28AA77F011A7}"/>
              </a:ext>
            </a:extLst>
          </p:cNvPr>
          <p:cNvSpPr txBox="1"/>
          <p:nvPr/>
        </p:nvSpPr>
        <p:spPr>
          <a:xfrm>
            <a:off x="7356555" y="425867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AngularJS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8B05B3-2B2D-458E-91DD-7FFF441B767C}"/>
              </a:ext>
            </a:extLst>
          </p:cNvPr>
          <p:cNvCxnSpPr/>
          <p:nvPr/>
        </p:nvCxnSpPr>
        <p:spPr>
          <a:xfrm>
            <a:off x="5739124" y="1373898"/>
            <a:ext cx="0" cy="21642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DD6431-D528-4905-B147-A50806303E9D}"/>
              </a:ext>
            </a:extLst>
          </p:cNvPr>
          <p:cNvSpPr txBox="1"/>
          <p:nvPr/>
        </p:nvSpPr>
        <p:spPr>
          <a:xfrm>
            <a:off x="5585877" y="35878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15514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320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Notes formation angular</vt:lpstr>
      <vt:lpstr>Logiciels à installer</vt:lpstr>
      <vt:lpstr>PowerPoint Presentation</vt:lpstr>
      <vt:lpstr>PowerPoint Presentation</vt:lpstr>
      <vt:lpstr>git</vt:lpstr>
      <vt:lpstr>Vscode extensions</vt:lpstr>
      <vt:lpstr>npm</vt:lpstr>
      <vt:lpstr>HTTP</vt:lpstr>
      <vt:lpstr>Histoire JS</vt:lpstr>
      <vt:lpstr>PowerPoint Presentation</vt:lpstr>
      <vt:lpstr>Webographie</vt:lpstr>
      <vt:lpstr>to do list</vt:lpstr>
      <vt:lpstr>PowerPoint Presentation</vt:lpstr>
      <vt:lpstr>programmation asynchrone</vt:lpstr>
      <vt:lpstr>CORS</vt:lpstr>
      <vt:lpstr>Extension chrome (edge)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formation angular</dc:title>
  <dc:creator>jlouis</dc:creator>
  <cp:lastModifiedBy>jlouis</cp:lastModifiedBy>
  <cp:revision>22</cp:revision>
  <dcterms:created xsi:type="dcterms:W3CDTF">2023-06-05T07:39:12Z</dcterms:created>
  <dcterms:modified xsi:type="dcterms:W3CDTF">2023-06-07T13:54:42Z</dcterms:modified>
</cp:coreProperties>
</file>