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70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E862-8C9E-4E92-89F9-ED1178B06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82E75-4862-4934-9BBA-E9A68D775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8B7B-92B1-4CB4-BD75-9C79FD5D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3B165-518B-4600-AB42-952EC120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8C16B-617D-49A9-9110-5BB35E9C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97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D86E-5767-4BF5-9250-5A04CCE1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DE9E5-3B5A-4707-A603-145350A2B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3BBB2-5F5C-4F16-9892-FC68EBB3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EC84-7993-46D5-AF6D-AEB2045D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A03DA-7E0A-4998-890A-B49946AF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0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D401F-10EC-4A86-8917-B888798A7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FA926-1781-4BDD-9735-9D90E624C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D4209-6642-45B9-BEBC-C36CCF72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7F339-63ED-4AC2-B1E3-68E38F7C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F20B-5FBE-4803-B5EC-968D85D7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65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0E38-B61C-47FF-B280-0E13125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588D-39BF-4B6F-9814-E1FABFD4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DD00E-FBE8-4E73-812E-4DFCBC54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9144F-0AF3-4684-BA4C-D92BB378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9DAE-AFFF-478B-B166-2A1AF40A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39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86E4-1038-4942-A173-494D5F60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F5309-3A15-428D-9730-09178906D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4A9F-077E-4354-8219-2585D1BF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E36E4-DA4E-4A98-B2B0-A9E1419B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12A03-395D-45A7-A72F-EC5C02C9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51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D50D-6B59-4CEC-B541-31F3CEFC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82F-ED27-4D2E-97E4-48AD7472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D2C8B-3B80-4BED-B1CC-ACA29FE6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FF6FE-81AF-4151-9900-98A12EB3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9689-2C98-4A2E-BEF8-35A8122A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2DD90-6E23-4A54-A34A-39B56E13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7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51E6-ED90-4A1B-9A03-4B0C0E4B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A4F5E-7D15-439B-80A1-07FF19D50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787D-4CD5-4672-878B-9DEA3384C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A2302-44A0-47C8-9F1C-01848F454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CCDEB-E32C-4007-9B74-383E10D07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80ADF-9D3E-4889-B96D-E67DD578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19978-5599-451E-9F91-A6ED81BC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1C387-AA67-4C03-833B-9CEE1490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57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EF08-66C9-4DB5-9367-FBB46069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3C7E3-B8AF-4D23-9EA6-8A4E5232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D07C4-327F-4FEC-9FF6-1529846E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A540D-1F2C-4621-A240-78EB7F0E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86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0A1F0-204C-4532-88FE-C0C70B3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CC2E6-5D57-4637-8AA1-369EEB43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DE1B7-F05B-4108-896E-BC96B5A7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6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A3CA-68E0-4951-8DDF-9A70445D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17C6-D724-4B36-A601-AE082B09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A91E1-A65E-4C5B-8992-B39B79936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1D64-23BC-437F-8B1A-450810DC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0CCC-AE70-428A-A39E-C859FDC0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4E6CE-6144-45DF-8F00-05D16D1F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76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B1CB-298D-46D3-8A67-6CAF743E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0FA85-6E90-48FD-9038-EC4F96926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8A7B7-82EA-44DF-A3CA-A9DAF71E9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71EB0-C011-4387-8194-29774E9A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53F2-1EA4-4A61-B443-EC1D96B7CF9B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E487B-4BDF-4CB1-A7D6-DDA4ACDA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85B52-8ED4-412E-822A-09F99818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4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9CDCA-372E-4DF6-B92D-EFA82A7B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42D6C-C364-4249-8B2A-B748E4BBC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4916-E95F-4F0F-8617-C4DB2050D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D53F2-1EA4-4A61-B443-EC1D96B7CF9B}" type="datetimeFigureOut">
              <a:rPr lang="fr-FR" smtClean="0"/>
              <a:t>27/10/2021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43DE6-748D-4BB1-910B-8A2AA471C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E9FE1-D42A-48E2-8D24-B5FB3EA8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8AB2E-18B7-416D-97AC-A8F53A8975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44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?search=defer" TargetMode="External"/><Relationship Id="rId2" Type="http://schemas.openxmlformats.org/officeDocument/2006/relationships/hyperlink" Target="https://www.conventionalcommits.org/en/v1.0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factoring.guru/" TargetMode="External"/><Relationship Id="rId5" Type="http://schemas.openxmlformats.org/officeDocument/2006/relationships/hyperlink" Target="https://flexboxfroggy.com/#fr" TargetMode="External"/><Relationship Id="rId4" Type="http://schemas.openxmlformats.org/officeDocument/2006/relationships/hyperlink" Target="https://css-tricks.com/snippets/css/a-guide-to-flexbox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0A9A-D4BB-42E4-8861-3DED12638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formation AngularJS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F6308-0BB1-4AC7-A4A5-50B8B2C0F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87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2914-E18A-4BE0-A391-26A104AD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E305-CD74-406D-A55C-ACBB4D20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a un nom (une chaine string) :</a:t>
            </a:r>
          </a:p>
          <a:p>
            <a:pPr lvl="1"/>
            <a:r>
              <a:rPr lang="fr-FR" dirty="0"/>
              <a:t>$http, $q, $log, $</a:t>
            </a:r>
            <a:r>
              <a:rPr lang="fr-FR" dirty="0" err="1"/>
              <a:t>filter</a:t>
            </a:r>
            <a:r>
              <a:rPr lang="fr-FR" dirty="0"/>
              <a:t>, etc.</a:t>
            </a:r>
          </a:p>
          <a:p>
            <a:r>
              <a:rPr lang="fr-FR" dirty="0"/>
              <a:t>c’est un singleton.</a:t>
            </a:r>
          </a:p>
          <a:p>
            <a:r>
              <a:rPr lang="fr-FR" dirty="0"/>
              <a:t>une fonction injectable :</a:t>
            </a:r>
          </a:p>
          <a:p>
            <a:pPr lvl="1"/>
            <a:r>
              <a:rPr lang="fr-FR" dirty="0"/>
              <a:t>[‘$q’, ‘$http’, </a:t>
            </a:r>
            <a:r>
              <a:rPr lang="fr-FR" dirty="0" err="1"/>
              <a:t>function</a:t>
            </a:r>
            <a:r>
              <a:rPr lang="fr-FR" dirty="0"/>
              <a:t>(a, b) {…}]</a:t>
            </a:r>
          </a:p>
          <a:p>
            <a:pPr lvl="1"/>
            <a:r>
              <a:rPr lang="fr-FR" dirty="0"/>
              <a:t>Jouer une fonction injectable = jouer </a:t>
            </a:r>
            <a:r>
              <a:rPr lang="fr-FR" dirty="0" err="1"/>
              <a:t>function</a:t>
            </a:r>
            <a:r>
              <a:rPr lang="fr-FR" dirty="0"/>
              <a:t>(object1, object2)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84CDC-54FF-496D-A7F5-36D6BD04F52E}"/>
              </a:ext>
            </a:extLst>
          </p:cNvPr>
          <p:cNvSpPr txBox="1"/>
          <p:nvPr/>
        </p:nvSpPr>
        <p:spPr>
          <a:xfrm>
            <a:off x="7343480" y="1899501"/>
            <a:ext cx="17935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{</a:t>
            </a:r>
          </a:p>
          <a:p>
            <a:r>
              <a:rPr lang="fr-FR" dirty="0"/>
              <a:t>  ‘$http’: object1,</a:t>
            </a:r>
          </a:p>
          <a:p>
            <a:r>
              <a:rPr lang="fr-FR" dirty="0"/>
              <a:t>  ‘$q’: object2,</a:t>
            </a:r>
          </a:p>
          <a:p>
            <a:r>
              <a:rPr lang="fr-FR" dirty="0"/>
              <a:t>   ‘$log’: object3,</a:t>
            </a:r>
          </a:p>
          <a:p>
            <a:r>
              <a:rPr lang="fr-FR" dirty="0"/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887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F1D0-A19A-46E3-817E-F02E2809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8E8A-9B20-4489-8E41-915DF3FA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Immediately</a:t>
            </a:r>
            <a:r>
              <a:rPr lang="fr-FR" dirty="0"/>
              <a:t> </a:t>
            </a:r>
            <a:r>
              <a:rPr lang="fr-FR" dirty="0" err="1"/>
              <a:t>Invoked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Expression</a:t>
            </a:r>
          </a:p>
          <a:p>
            <a:r>
              <a:rPr lang="fr-FR" dirty="0"/>
              <a:t>(</a:t>
            </a:r>
            <a:r>
              <a:rPr lang="fr-FR" dirty="0" err="1"/>
              <a:t>function</a:t>
            </a:r>
            <a:r>
              <a:rPr lang="fr-FR" dirty="0"/>
              <a:t> () {…})()</a:t>
            </a:r>
          </a:p>
        </p:txBody>
      </p:sp>
    </p:spTree>
    <p:extLst>
      <p:ext uri="{BB962C8B-B14F-4D97-AF65-F5344CB8AC3E}">
        <p14:creationId xmlns:p14="http://schemas.microsoft.com/office/powerpoint/2010/main" val="139636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8CD3-8512-41C2-A36D-DA9596F3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7463F1-171B-4FA4-9502-44B625699A7F}"/>
              </a:ext>
            </a:extLst>
          </p:cNvPr>
          <p:cNvCxnSpPr/>
          <p:nvPr/>
        </p:nvCxnSpPr>
        <p:spPr>
          <a:xfrm>
            <a:off x="240384" y="3539765"/>
            <a:ext cx="1159968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A6257F-8DDC-48CC-8C1F-3442E176EC59}"/>
              </a:ext>
            </a:extLst>
          </p:cNvPr>
          <p:cNvCxnSpPr/>
          <p:nvPr/>
        </p:nvCxnSpPr>
        <p:spPr>
          <a:xfrm>
            <a:off x="6810866" y="3261674"/>
            <a:ext cx="0" cy="5561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344FD-E318-43F5-912F-DBCA2A12FF93}"/>
              </a:ext>
            </a:extLst>
          </p:cNvPr>
          <p:cNvSpPr txBox="1"/>
          <p:nvPr/>
        </p:nvSpPr>
        <p:spPr>
          <a:xfrm>
            <a:off x="6484494" y="393569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109163-911C-49BD-9D33-119A7889756B}"/>
              </a:ext>
            </a:extLst>
          </p:cNvPr>
          <p:cNvCxnSpPr/>
          <p:nvPr/>
        </p:nvCxnSpPr>
        <p:spPr>
          <a:xfrm>
            <a:off x="480767" y="3318235"/>
            <a:ext cx="0" cy="5043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CEC0F5-ED40-431A-AC10-9F950AEB240F}"/>
              </a:ext>
            </a:extLst>
          </p:cNvPr>
          <p:cNvSpPr txBox="1"/>
          <p:nvPr/>
        </p:nvSpPr>
        <p:spPr>
          <a:xfrm>
            <a:off x="130217" y="3874416"/>
            <a:ext cx="1415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Netscape</a:t>
            </a:r>
          </a:p>
          <a:p>
            <a:r>
              <a:rPr lang="fr-FR" dirty="0"/>
              <a:t>Brendan Eich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0A627C-C5BC-4364-ADB7-2164977D3CCD}"/>
              </a:ext>
            </a:extLst>
          </p:cNvPr>
          <p:cNvCxnSpPr/>
          <p:nvPr/>
        </p:nvCxnSpPr>
        <p:spPr>
          <a:xfrm>
            <a:off x="1847654" y="3318235"/>
            <a:ext cx="0" cy="5043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CD010B-821A-4D58-B0D1-AA6440530D33}"/>
              </a:ext>
            </a:extLst>
          </p:cNvPr>
          <p:cNvSpPr txBox="1"/>
          <p:nvPr/>
        </p:nvSpPr>
        <p:spPr>
          <a:xfrm>
            <a:off x="1489622" y="3874416"/>
            <a:ext cx="1282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  <a:p>
            <a:r>
              <a:rPr lang="fr-FR" dirty="0"/>
              <a:t>ES1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F097E7-6B71-403C-84DE-40FBFD8108EC}"/>
              </a:ext>
            </a:extLst>
          </p:cNvPr>
          <p:cNvCxnSpPr/>
          <p:nvPr/>
        </p:nvCxnSpPr>
        <p:spPr>
          <a:xfrm>
            <a:off x="2894029" y="3261674"/>
            <a:ext cx="0" cy="6127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5D276E-71E7-4B33-A585-8BFEC2693C10}"/>
              </a:ext>
            </a:extLst>
          </p:cNvPr>
          <p:cNvSpPr txBox="1"/>
          <p:nvPr/>
        </p:nvSpPr>
        <p:spPr>
          <a:xfrm>
            <a:off x="2719633" y="388590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936325-1D88-49F0-9806-E79A061B8941}"/>
              </a:ext>
            </a:extLst>
          </p:cNvPr>
          <p:cNvCxnSpPr/>
          <p:nvPr/>
        </p:nvCxnSpPr>
        <p:spPr>
          <a:xfrm>
            <a:off x="3766008" y="3261674"/>
            <a:ext cx="0" cy="6127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257ED5-BC2E-4276-B9EF-44494B497189}"/>
              </a:ext>
            </a:extLst>
          </p:cNvPr>
          <p:cNvSpPr txBox="1"/>
          <p:nvPr/>
        </p:nvSpPr>
        <p:spPr>
          <a:xfrm>
            <a:off x="3395943" y="393569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  <a:p>
            <a:r>
              <a:rPr lang="fr-FR" dirty="0"/>
              <a:t>var</a:t>
            </a:r>
          </a:p>
          <a:p>
            <a:endParaRPr lang="fr-FR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8D88DA-48C3-4ECC-9EF0-292483CDECD0}"/>
              </a:ext>
            </a:extLst>
          </p:cNvPr>
          <p:cNvCxnSpPr/>
          <p:nvPr/>
        </p:nvCxnSpPr>
        <p:spPr>
          <a:xfrm>
            <a:off x="3996487" y="3205115"/>
            <a:ext cx="2588136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801DDF-7723-46D6-A810-BA71632E299E}"/>
              </a:ext>
            </a:extLst>
          </p:cNvPr>
          <p:cNvCxnSpPr/>
          <p:nvPr/>
        </p:nvCxnSpPr>
        <p:spPr>
          <a:xfrm>
            <a:off x="5929460" y="2630078"/>
            <a:ext cx="0" cy="17910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D7FD17-CEA9-4130-9B59-4224B8A3C33D}"/>
              </a:ext>
            </a:extLst>
          </p:cNvPr>
          <p:cNvSpPr txBox="1"/>
          <p:nvPr/>
        </p:nvSpPr>
        <p:spPr>
          <a:xfrm>
            <a:off x="5632027" y="4437231"/>
            <a:ext cx="927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2008</a:t>
            </a:r>
          </a:p>
          <a:p>
            <a:r>
              <a:rPr lang="fr-FR" dirty="0"/>
              <a:t>Chrome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26DB3C-F517-4265-9760-1C8AA285D181}"/>
              </a:ext>
            </a:extLst>
          </p:cNvPr>
          <p:cNvCxnSpPr/>
          <p:nvPr/>
        </p:nvCxnSpPr>
        <p:spPr>
          <a:xfrm>
            <a:off x="7748833" y="3091992"/>
            <a:ext cx="0" cy="10510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8D08142-251B-4E31-ADE0-535DF905E012}"/>
              </a:ext>
            </a:extLst>
          </p:cNvPr>
          <p:cNvSpPr txBox="1"/>
          <p:nvPr/>
        </p:nvSpPr>
        <p:spPr>
          <a:xfrm>
            <a:off x="7407727" y="4209065"/>
            <a:ext cx="1146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Typescript</a:t>
            </a:r>
          </a:p>
          <a:p>
            <a:r>
              <a:rPr lang="fr-FR" dirty="0" err="1"/>
              <a:t>const</a:t>
            </a:r>
            <a:r>
              <a:rPr lang="fr-FR" dirty="0"/>
              <a:t>/let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21F926-6FA5-4064-8E43-D0B2EC380DF1}"/>
              </a:ext>
            </a:extLst>
          </p:cNvPr>
          <p:cNvCxnSpPr/>
          <p:nvPr/>
        </p:nvCxnSpPr>
        <p:spPr>
          <a:xfrm>
            <a:off x="8875336" y="3143841"/>
            <a:ext cx="0" cy="8433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FB477E-02C3-4C73-8497-7C1EE561DE8B}"/>
              </a:ext>
            </a:extLst>
          </p:cNvPr>
          <p:cNvSpPr txBox="1"/>
          <p:nvPr/>
        </p:nvSpPr>
        <p:spPr>
          <a:xfrm>
            <a:off x="8630237" y="4012915"/>
            <a:ext cx="1022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 err="1"/>
              <a:t>const</a:t>
            </a:r>
            <a:r>
              <a:rPr lang="fr-FR" dirty="0"/>
              <a:t>/let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564746-0E79-4266-B517-39D0A79D63A2}"/>
              </a:ext>
            </a:extLst>
          </p:cNvPr>
          <p:cNvSpPr txBox="1"/>
          <p:nvPr/>
        </p:nvSpPr>
        <p:spPr>
          <a:xfrm>
            <a:off x="1729819" y="5703216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tc39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21C535-577E-4D36-AA09-E028FD577D77}"/>
              </a:ext>
            </a:extLst>
          </p:cNvPr>
          <p:cNvSpPr txBox="1"/>
          <p:nvPr/>
        </p:nvSpPr>
        <p:spPr>
          <a:xfrm>
            <a:off x="9860437" y="4397355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ES2021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D1BC73-00FF-4559-98EF-03527500CDF9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6810866" y="4582021"/>
            <a:ext cx="47134" cy="10269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51AFCCA-8C4F-4823-B6A1-842047361D8C}"/>
              </a:ext>
            </a:extLst>
          </p:cNvPr>
          <p:cNvSpPr txBox="1"/>
          <p:nvPr/>
        </p:nvSpPr>
        <p:spPr>
          <a:xfrm>
            <a:off x="6484494" y="5835192"/>
            <a:ext cx="11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‘use strict’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40D03A-1AB3-4D44-A057-C6467B22F757}"/>
              </a:ext>
            </a:extLst>
          </p:cNvPr>
          <p:cNvCxnSpPr/>
          <p:nvPr/>
        </p:nvCxnSpPr>
        <p:spPr>
          <a:xfrm>
            <a:off x="7064460" y="2578231"/>
            <a:ext cx="0" cy="23519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4E72526-00AD-4A95-8E3F-593BEB0744DB}"/>
              </a:ext>
            </a:extLst>
          </p:cNvPr>
          <p:cNvSpPr txBox="1"/>
          <p:nvPr/>
        </p:nvSpPr>
        <p:spPr>
          <a:xfrm>
            <a:off x="6790064" y="488636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549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8612-1205-4C66-886D-6F71F06E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AngularJS artefact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E078-9D03-446F-A48C-03993FAD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: paquet de directives, components, </a:t>
            </a:r>
            <a:r>
              <a:rPr lang="fr-FR" dirty="0" err="1"/>
              <a:t>filters</a:t>
            </a:r>
            <a:r>
              <a:rPr lang="fr-FR" dirty="0"/>
              <a:t> et services</a:t>
            </a:r>
          </a:p>
          <a:p>
            <a:r>
              <a:rPr lang="fr-FR" dirty="0"/>
              <a:t>directive : marqueur html sur lequel un compilateur va </a:t>
            </a:r>
            <a:r>
              <a:rPr lang="fr-FR" dirty="0" err="1"/>
              <a:t>executer</a:t>
            </a:r>
            <a:r>
              <a:rPr lang="fr-FR" dirty="0"/>
              <a:t> des choses.</a:t>
            </a:r>
          </a:p>
          <a:p>
            <a:r>
              <a:rPr lang="fr-FR" dirty="0"/>
              <a:t>component :</a:t>
            </a:r>
          </a:p>
          <a:p>
            <a:pPr lvl="1"/>
            <a:r>
              <a:rPr lang="fr-FR" dirty="0"/>
              <a:t>une directive qui a une partie intelligente et une partie visuelle</a:t>
            </a:r>
          </a:p>
          <a:p>
            <a:r>
              <a:rPr lang="fr-FR" dirty="0" err="1"/>
              <a:t>filter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une notation spéciale qui rappelle les commandes </a:t>
            </a:r>
            <a:r>
              <a:rPr lang="fr-FR" dirty="0" err="1"/>
              <a:t>shell</a:t>
            </a:r>
            <a:r>
              <a:rPr lang="fr-FR" dirty="0"/>
              <a:t> (|)</a:t>
            </a:r>
          </a:p>
          <a:p>
            <a:r>
              <a:rPr lang="fr-FR" dirty="0"/>
              <a:t>service (provider) :</a:t>
            </a:r>
          </a:p>
          <a:p>
            <a:pPr lvl="1"/>
            <a:r>
              <a:rPr lang="fr-FR" dirty="0"/>
              <a:t>un singleton attaché à une chaine de caractère, stocké dans un injecteur.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931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B137-784A-4130-888F-DEBDF85E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Case (casse)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CE84-4D72-406D-A76F-099D492E6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camelCase</a:t>
            </a:r>
            <a:r>
              <a:rPr lang="fr-FR" dirty="0"/>
              <a:t> (</a:t>
            </a:r>
            <a:r>
              <a:rPr lang="fr-FR" dirty="0" err="1"/>
              <a:t>lowerCamelCase</a:t>
            </a:r>
            <a:r>
              <a:rPr lang="fr-FR" dirty="0"/>
              <a:t>)</a:t>
            </a:r>
          </a:p>
          <a:p>
            <a:r>
              <a:rPr lang="fr-FR" dirty="0" err="1"/>
              <a:t>PascalCase</a:t>
            </a:r>
            <a:r>
              <a:rPr lang="fr-FR" dirty="0"/>
              <a:t> (</a:t>
            </a:r>
            <a:r>
              <a:rPr lang="fr-FR" dirty="0" err="1"/>
              <a:t>UpperCamelCase</a:t>
            </a:r>
            <a:r>
              <a:rPr lang="fr-FR" dirty="0"/>
              <a:t>)</a:t>
            </a:r>
          </a:p>
          <a:p>
            <a:r>
              <a:rPr lang="fr-FR" dirty="0"/>
              <a:t>kebab-case (spinal-case)</a:t>
            </a:r>
          </a:p>
          <a:p>
            <a:r>
              <a:rPr lang="fr-FR" dirty="0"/>
              <a:t>CONSTANT_CASE</a:t>
            </a:r>
          </a:p>
        </p:txBody>
      </p:sp>
    </p:spTree>
    <p:extLst>
      <p:ext uri="{BB962C8B-B14F-4D97-AF65-F5344CB8AC3E}">
        <p14:creationId xmlns:p14="http://schemas.microsoft.com/office/powerpoint/2010/main" val="130350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163643-DF15-458A-92CA-A8DA80F3D11B}"/>
              </a:ext>
            </a:extLst>
          </p:cNvPr>
          <p:cNvSpPr/>
          <p:nvPr/>
        </p:nvSpPr>
        <p:spPr>
          <a:xfrm>
            <a:off x="5349711" y="890833"/>
            <a:ext cx="1282046" cy="626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6E1EEF-FDAD-4870-9905-FA0124523190}"/>
              </a:ext>
            </a:extLst>
          </p:cNvPr>
          <p:cNvSpPr/>
          <p:nvPr/>
        </p:nvSpPr>
        <p:spPr>
          <a:xfrm>
            <a:off x="4275054" y="2012622"/>
            <a:ext cx="1282046" cy="499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3292CF-402D-40E9-9FDD-00CA293244F1}"/>
              </a:ext>
            </a:extLst>
          </p:cNvPr>
          <p:cNvSpPr/>
          <p:nvPr/>
        </p:nvSpPr>
        <p:spPr>
          <a:xfrm>
            <a:off x="4275054" y="2720811"/>
            <a:ext cx="1131216" cy="499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6C38A6-EF4F-4002-922E-5B9979640EFE}"/>
              </a:ext>
            </a:extLst>
          </p:cNvPr>
          <p:cNvSpPr/>
          <p:nvPr/>
        </p:nvSpPr>
        <p:spPr>
          <a:xfrm>
            <a:off x="4312762" y="3429000"/>
            <a:ext cx="1131216" cy="499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BB5EBF-C352-4BCB-9365-2A530DCBBE27}"/>
              </a:ext>
            </a:extLst>
          </p:cNvPr>
          <p:cNvSpPr/>
          <p:nvPr/>
        </p:nvSpPr>
        <p:spPr>
          <a:xfrm>
            <a:off x="8099194" y="2012621"/>
            <a:ext cx="1131216" cy="499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5514D2-C747-4C72-90E4-EE53FB918238}"/>
              </a:ext>
            </a:extLst>
          </p:cNvPr>
          <p:cNvSpPr/>
          <p:nvPr/>
        </p:nvSpPr>
        <p:spPr>
          <a:xfrm>
            <a:off x="8099194" y="2780513"/>
            <a:ext cx="1131216" cy="499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legal</a:t>
            </a:r>
            <a:endParaRPr lang="fr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23886A-242A-4724-A7DE-48EA73AD5682}"/>
              </a:ext>
            </a:extLst>
          </p:cNvPr>
          <p:cNvSpPr/>
          <p:nvPr/>
        </p:nvSpPr>
        <p:spPr>
          <a:xfrm>
            <a:off x="7657704" y="4384641"/>
            <a:ext cx="1131216" cy="499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list</a:t>
            </a:r>
            <a:endParaRPr lang="fr-FR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92CD73-FEA2-49FF-A1A1-98F8C7687871}"/>
              </a:ext>
            </a:extLst>
          </p:cNvPr>
          <p:cNvSpPr/>
          <p:nvPr/>
        </p:nvSpPr>
        <p:spPr>
          <a:xfrm>
            <a:off x="7623140" y="5112076"/>
            <a:ext cx="1131216" cy="499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42DF5-192A-4A56-9EB8-59A4A76E2BC0}"/>
              </a:ext>
            </a:extLst>
          </p:cNvPr>
          <p:cNvSpPr txBox="1"/>
          <p:nvPr/>
        </p:nvSpPr>
        <p:spPr>
          <a:xfrm>
            <a:off x="7253926" y="1286759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42BFE8-1667-46E2-8BF6-671AE89EBD85}"/>
              </a:ext>
            </a:extLst>
          </p:cNvPr>
          <p:cNvSpPr/>
          <p:nvPr/>
        </p:nvSpPr>
        <p:spPr>
          <a:xfrm>
            <a:off x="6903738" y="3643852"/>
            <a:ext cx="1282046" cy="626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app.stock</a:t>
            </a:r>
            <a:endParaRPr lang="fr-F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02A8EC-E5D9-4399-B83E-5E2D46378C4F}"/>
              </a:ext>
            </a:extLst>
          </p:cNvPr>
          <p:cNvCxnSpPr>
            <a:stCxn id="13" idx="0"/>
            <a:endCxn id="4" idx="2"/>
          </p:cNvCxnSpPr>
          <p:nvPr/>
        </p:nvCxnSpPr>
        <p:spPr>
          <a:xfrm flipH="1" flipV="1">
            <a:off x="5990734" y="1517715"/>
            <a:ext cx="1554027" cy="2126137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904E73-A71A-48CD-83A3-59BF2AE41185}"/>
              </a:ext>
            </a:extLst>
          </p:cNvPr>
          <p:cNvCxnSpPr>
            <a:stCxn id="5" idx="0"/>
            <a:endCxn id="4" idx="1"/>
          </p:cNvCxnSpPr>
          <p:nvPr/>
        </p:nvCxnSpPr>
        <p:spPr>
          <a:xfrm flipV="1">
            <a:off x="4916077" y="1204274"/>
            <a:ext cx="433634" cy="8083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13E1B5-0973-41A8-B4F7-7A2CBA00097B}"/>
              </a:ext>
            </a:extLst>
          </p:cNvPr>
          <p:cNvCxnSpPr>
            <a:stCxn id="6" idx="0"/>
            <a:endCxn id="4" idx="1"/>
          </p:cNvCxnSpPr>
          <p:nvPr/>
        </p:nvCxnSpPr>
        <p:spPr>
          <a:xfrm flipV="1">
            <a:off x="4840662" y="1204274"/>
            <a:ext cx="509049" cy="15165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0AC475-C398-4A8D-BB5D-D2A42ABE6E0A}"/>
              </a:ext>
            </a:extLst>
          </p:cNvPr>
          <p:cNvCxnSpPr>
            <a:stCxn id="7" idx="0"/>
            <a:endCxn id="4" idx="1"/>
          </p:cNvCxnSpPr>
          <p:nvPr/>
        </p:nvCxnSpPr>
        <p:spPr>
          <a:xfrm flipV="1">
            <a:off x="4878370" y="1204274"/>
            <a:ext cx="471341" cy="2224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779489-E56F-45AC-933C-EC09D5435954}"/>
              </a:ext>
            </a:extLst>
          </p:cNvPr>
          <p:cNvCxnSpPr>
            <a:stCxn id="8" idx="0"/>
            <a:endCxn id="4" idx="3"/>
          </p:cNvCxnSpPr>
          <p:nvPr/>
        </p:nvCxnSpPr>
        <p:spPr>
          <a:xfrm flipH="1" flipV="1">
            <a:off x="6631757" y="1204274"/>
            <a:ext cx="2033045" cy="8083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36529B-1766-4347-BC11-2CEAF2299F8A}"/>
              </a:ext>
            </a:extLst>
          </p:cNvPr>
          <p:cNvCxnSpPr>
            <a:stCxn id="9" idx="0"/>
            <a:endCxn id="4" idx="3"/>
          </p:cNvCxnSpPr>
          <p:nvPr/>
        </p:nvCxnSpPr>
        <p:spPr>
          <a:xfrm flipH="1" flipV="1">
            <a:off x="6631757" y="1204274"/>
            <a:ext cx="2033045" cy="15762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57F3E0-843D-4DBF-A79F-80219F66CE0D}"/>
              </a:ext>
            </a:extLst>
          </p:cNvPr>
          <p:cNvCxnSpPr>
            <a:stCxn id="10" idx="0"/>
            <a:endCxn id="13" idx="2"/>
          </p:cNvCxnSpPr>
          <p:nvPr/>
        </p:nvCxnSpPr>
        <p:spPr>
          <a:xfrm flipH="1" flipV="1">
            <a:off x="7544761" y="4270734"/>
            <a:ext cx="678551" cy="1139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6F8247-F730-473E-B8D7-B664A4CA9F99}"/>
              </a:ext>
            </a:extLst>
          </p:cNvPr>
          <p:cNvCxnSpPr>
            <a:stCxn id="11" idx="0"/>
            <a:endCxn id="13" idx="2"/>
          </p:cNvCxnSpPr>
          <p:nvPr/>
        </p:nvCxnSpPr>
        <p:spPr>
          <a:xfrm flipH="1" flipV="1">
            <a:off x="7544761" y="4270734"/>
            <a:ext cx="643987" cy="841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711295-03FF-4701-ADE8-8A5F7E7F56B0}"/>
              </a:ext>
            </a:extLst>
          </p:cNvPr>
          <p:cNvCxnSpPr>
            <a:cxnSpLocks/>
          </p:cNvCxnSpPr>
          <p:nvPr/>
        </p:nvCxnSpPr>
        <p:spPr>
          <a:xfrm flipV="1">
            <a:off x="3976890" y="1095865"/>
            <a:ext cx="1429380" cy="130403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BCF2935-6F28-4FDC-92DD-466215682D1D}"/>
              </a:ext>
            </a:extLst>
          </p:cNvPr>
          <p:cNvSpPr/>
          <p:nvPr/>
        </p:nvSpPr>
        <p:spPr>
          <a:xfrm>
            <a:off x="2870461" y="1018092"/>
            <a:ext cx="1093510" cy="48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uiRouter</a:t>
            </a:r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DA3840-9200-40BA-A494-ECECE0338E0A}"/>
              </a:ext>
            </a:extLst>
          </p:cNvPr>
          <p:cNvSpPr/>
          <p:nvPr/>
        </p:nvSpPr>
        <p:spPr>
          <a:xfrm>
            <a:off x="3407788" y="2883423"/>
            <a:ext cx="1093510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ui-view</a:t>
            </a:r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9A534C-EAEB-45CC-A398-4BF0F592E135}"/>
              </a:ext>
            </a:extLst>
          </p:cNvPr>
          <p:cNvSpPr/>
          <p:nvPr/>
        </p:nvSpPr>
        <p:spPr>
          <a:xfrm>
            <a:off x="6160416" y="542041"/>
            <a:ext cx="1093510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A2EB0C-1D2B-4CD3-A4E5-42AB3A68BC0E}"/>
              </a:ext>
            </a:extLst>
          </p:cNvPr>
          <p:cNvSpPr/>
          <p:nvPr/>
        </p:nvSpPr>
        <p:spPr>
          <a:xfrm>
            <a:off x="4596530" y="4602638"/>
            <a:ext cx="1282046" cy="626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app.widget</a:t>
            </a:r>
            <a:endParaRPr lang="fr-FR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BCA7EF-7290-42A3-9654-47FCF5970AB7}"/>
              </a:ext>
            </a:extLst>
          </p:cNvPr>
          <p:cNvSpPr/>
          <p:nvPr/>
        </p:nvSpPr>
        <p:spPr>
          <a:xfrm>
            <a:off x="4367754" y="5891753"/>
            <a:ext cx="1622980" cy="4996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autofocus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CD6D90-39F4-4548-B050-DA5582BCF981}"/>
              </a:ext>
            </a:extLst>
          </p:cNvPr>
          <p:cNvCxnSpPr>
            <a:stCxn id="26" idx="0"/>
            <a:endCxn id="24" idx="2"/>
          </p:cNvCxnSpPr>
          <p:nvPr/>
        </p:nvCxnSpPr>
        <p:spPr>
          <a:xfrm flipV="1">
            <a:off x="5179244" y="5229520"/>
            <a:ext cx="58309" cy="662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325283-CC60-4FD2-B922-22268D38D318}"/>
              </a:ext>
            </a:extLst>
          </p:cNvPr>
          <p:cNvCxnSpPr>
            <a:stCxn id="24" idx="3"/>
            <a:endCxn id="13" idx="1"/>
          </p:cNvCxnSpPr>
          <p:nvPr/>
        </p:nvCxnSpPr>
        <p:spPr>
          <a:xfrm flipV="1">
            <a:off x="5878576" y="3957293"/>
            <a:ext cx="1025162" cy="95878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EAC0C6F-241B-4906-B5D8-A0A3297084B2}"/>
              </a:ext>
            </a:extLst>
          </p:cNvPr>
          <p:cNvSpPr/>
          <p:nvPr/>
        </p:nvSpPr>
        <p:spPr>
          <a:xfrm>
            <a:off x="1998481" y="5611697"/>
            <a:ext cx="1728249" cy="87865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ellipsis</a:t>
            </a:r>
            <a:endParaRPr lang="fr-F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386233-B73F-471A-BD98-E36FBC40B655}"/>
              </a:ext>
            </a:extLst>
          </p:cNvPr>
          <p:cNvCxnSpPr>
            <a:stCxn id="20" idx="0"/>
            <a:endCxn id="24" idx="1"/>
          </p:cNvCxnSpPr>
          <p:nvPr/>
        </p:nvCxnSpPr>
        <p:spPr>
          <a:xfrm flipV="1">
            <a:off x="2862606" y="4916079"/>
            <a:ext cx="1733924" cy="6956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24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08D2-8A34-49B1-8D87-58CC6693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version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338A6C-9841-4C34-8414-C41574B22D65}"/>
              </a:ext>
            </a:extLst>
          </p:cNvPr>
          <p:cNvCxnSpPr/>
          <p:nvPr/>
        </p:nvCxnSpPr>
        <p:spPr>
          <a:xfrm flipV="1">
            <a:off x="320511" y="3096705"/>
            <a:ext cx="11411147" cy="471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7AE0C9-5712-443B-B2D0-EBC35D227869}"/>
              </a:ext>
            </a:extLst>
          </p:cNvPr>
          <p:cNvCxnSpPr/>
          <p:nvPr/>
        </p:nvCxnSpPr>
        <p:spPr>
          <a:xfrm>
            <a:off x="603315" y="2856322"/>
            <a:ext cx="0" cy="572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B2C3F9-1E8D-41DB-B85C-6FDD1B319D20}"/>
              </a:ext>
            </a:extLst>
          </p:cNvPr>
          <p:cNvSpPr txBox="1"/>
          <p:nvPr/>
        </p:nvSpPr>
        <p:spPr>
          <a:xfrm>
            <a:off x="362932" y="36717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AC64A-AD8F-491A-872F-2CC118B821D0}"/>
              </a:ext>
            </a:extLst>
          </p:cNvPr>
          <p:cNvCxnSpPr/>
          <p:nvPr/>
        </p:nvCxnSpPr>
        <p:spPr>
          <a:xfrm>
            <a:off x="1674222" y="2833933"/>
            <a:ext cx="0" cy="572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CC6AB4-8020-4068-A2FC-C8D35672A9D7}"/>
              </a:ext>
            </a:extLst>
          </p:cNvPr>
          <p:cNvSpPr txBox="1"/>
          <p:nvPr/>
        </p:nvSpPr>
        <p:spPr>
          <a:xfrm>
            <a:off x="1443872" y="36717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D6C591-9D1C-46A8-AE92-A37707BD8CE7}"/>
              </a:ext>
            </a:extLst>
          </p:cNvPr>
          <p:cNvCxnSpPr/>
          <p:nvPr/>
        </p:nvCxnSpPr>
        <p:spPr>
          <a:xfrm>
            <a:off x="3617715" y="2833933"/>
            <a:ext cx="0" cy="5726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108AFA-AF40-4958-80E9-F2CAE2255FF7}"/>
              </a:ext>
            </a:extLst>
          </p:cNvPr>
          <p:cNvSpPr txBox="1"/>
          <p:nvPr/>
        </p:nvSpPr>
        <p:spPr>
          <a:xfrm>
            <a:off x="3387365" y="36717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7CB92-A06A-476B-BD29-9D10D4CE37CD}"/>
              </a:ext>
            </a:extLst>
          </p:cNvPr>
          <p:cNvSpPr txBox="1"/>
          <p:nvPr/>
        </p:nvSpPr>
        <p:spPr>
          <a:xfrm>
            <a:off x="3101419" y="4180524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component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8471F3-35C0-4263-9117-FDC9F6E2843F}"/>
              </a:ext>
            </a:extLst>
          </p:cNvPr>
          <p:cNvCxnSpPr/>
          <p:nvPr/>
        </p:nvCxnSpPr>
        <p:spPr>
          <a:xfrm>
            <a:off x="7833674" y="2729060"/>
            <a:ext cx="0" cy="7568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2059C8-88B2-4DFE-955F-1196B65B9FA3}"/>
              </a:ext>
            </a:extLst>
          </p:cNvPr>
          <p:cNvSpPr txBox="1"/>
          <p:nvPr/>
        </p:nvSpPr>
        <p:spPr>
          <a:xfrm>
            <a:off x="7569724" y="37895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1.8</a:t>
            </a:r>
          </a:p>
        </p:txBody>
      </p:sp>
    </p:spTree>
    <p:extLst>
      <p:ext uri="{BB962C8B-B14F-4D97-AF65-F5344CB8AC3E}">
        <p14:creationId xmlns:p14="http://schemas.microsoft.com/office/powerpoint/2010/main" val="942839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7B23-1AB0-40C8-921A-0EA5AF11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397B7-C8D2-41E4-88FE-734C1BB7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protocol://user:password@domain:port/path?querystring#fragment</a:t>
            </a:r>
          </a:p>
        </p:txBody>
      </p:sp>
    </p:spTree>
    <p:extLst>
      <p:ext uri="{BB962C8B-B14F-4D97-AF65-F5344CB8AC3E}">
        <p14:creationId xmlns:p14="http://schemas.microsoft.com/office/powerpoint/2010/main" val="378444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9DAB70-EE4E-4755-A37B-ECBB1B1EB319}"/>
              </a:ext>
            </a:extLst>
          </p:cNvPr>
          <p:cNvCxnSpPr/>
          <p:nvPr/>
        </p:nvCxnSpPr>
        <p:spPr>
          <a:xfrm flipV="1">
            <a:off x="386499" y="1956062"/>
            <a:ext cx="11312165" cy="942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A1C644-DEE2-48F8-8A42-A34014077AF5}"/>
              </a:ext>
            </a:extLst>
          </p:cNvPr>
          <p:cNvCxnSpPr/>
          <p:nvPr/>
        </p:nvCxnSpPr>
        <p:spPr>
          <a:xfrm>
            <a:off x="754144" y="1772239"/>
            <a:ext cx="0" cy="5656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12A8CC-2B45-4942-92BF-0CAAF28A0A4F}"/>
              </a:ext>
            </a:extLst>
          </p:cNvPr>
          <p:cNvCxnSpPr/>
          <p:nvPr/>
        </p:nvCxnSpPr>
        <p:spPr>
          <a:xfrm>
            <a:off x="3143839" y="1687398"/>
            <a:ext cx="0" cy="6928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77CE4D-FFF1-4446-936F-1F21078DC7CB}"/>
              </a:ext>
            </a:extLst>
          </p:cNvPr>
          <p:cNvCxnSpPr>
            <a:cxnSpLocks/>
          </p:cNvCxnSpPr>
          <p:nvPr/>
        </p:nvCxnSpPr>
        <p:spPr>
          <a:xfrm>
            <a:off x="838986" y="1376313"/>
            <a:ext cx="230485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10ED2A-042C-4471-982A-7E5AB88943A4}"/>
              </a:ext>
            </a:extLst>
          </p:cNvPr>
          <p:cNvSpPr txBox="1"/>
          <p:nvPr/>
        </p:nvSpPr>
        <p:spPr>
          <a:xfrm>
            <a:off x="1385740" y="88140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42E269-2D29-4532-805D-EA7690475850}"/>
              </a:ext>
            </a:extLst>
          </p:cNvPr>
          <p:cNvCxnSpPr/>
          <p:nvPr/>
        </p:nvCxnSpPr>
        <p:spPr>
          <a:xfrm>
            <a:off x="3242821" y="1319753"/>
            <a:ext cx="244625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174B70-954C-4183-A160-9FDC40E42ABF}"/>
              </a:ext>
            </a:extLst>
          </p:cNvPr>
          <p:cNvSpPr txBox="1"/>
          <p:nvPr/>
        </p:nvSpPr>
        <p:spPr>
          <a:xfrm>
            <a:off x="3879130" y="881406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E92894-8D9C-4571-B8F9-C86E0D0A902D}"/>
              </a:ext>
            </a:extLst>
          </p:cNvPr>
          <p:cNvCxnSpPr/>
          <p:nvPr/>
        </p:nvCxnSpPr>
        <p:spPr>
          <a:xfrm>
            <a:off x="5689076" y="1626124"/>
            <a:ext cx="0" cy="7117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ABFD0B-AA82-4D49-B885-7B46E437AAE1}"/>
              </a:ext>
            </a:extLst>
          </p:cNvPr>
          <p:cNvCxnSpPr/>
          <p:nvPr/>
        </p:nvCxnSpPr>
        <p:spPr>
          <a:xfrm>
            <a:off x="5816338" y="1319753"/>
            <a:ext cx="226243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E0CFE0-E012-45E1-9B86-4880C55C4248}"/>
              </a:ext>
            </a:extLst>
          </p:cNvPr>
          <p:cNvSpPr txBox="1"/>
          <p:nvPr/>
        </p:nvSpPr>
        <p:spPr>
          <a:xfrm>
            <a:off x="6282965" y="94268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endParaRPr lang="fr-FR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D3C69B-1B8E-42EF-A38A-F3FEF0347372}"/>
              </a:ext>
            </a:extLst>
          </p:cNvPr>
          <p:cNvCxnSpPr/>
          <p:nvPr/>
        </p:nvCxnSpPr>
        <p:spPr>
          <a:xfrm>
            <a:off x="8130619" y="1687398"/>
            <a:ext cx="0" cy="5514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EBACB1-B88B-4AE1-A513-F730ECB85396}"/>
              </a:ext>
            </a:extLst>
          </p:cNvPr>
          <p:cNvCxnSpPr/>
          <p:nvPr/>
        </p:nvCxnSpPr>
        <p:spPr>
          <a:xfrm>
            <a:off x="8226458" y="1319753"/>
            <a:ext cx="244625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0936275-1EBB-455C-956F-F7D25B38F29C}"/>
              </a:ext>
            </a:extLst>
          </p:cNvPr>
          <p:cNvSpPr txBox="1"/>
          <p:nvPr/>
        </p:nvSpPr>
        <p:spPr>
          <a:xfrm>
            <a:off x="8862767" y="881406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54585C-1005-4E77-8052-AD55F602D45E}"/>
              </a:ext>
            </a:extLst>
          </p:cNvPr>
          <p:cNvCxnSpPr/>
          <p:nvPr/>
        </p:nvCxnSpPr>
        <p:spPr>
          <a:xfrm flipV="1">
            <a:off x="796565" y="2927023"/>
            <a:ext cx="10902099" cy="4713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227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0DE6-E756-45E7-BFBF-6BB0C935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asynchrone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FB4458-AACD-4183-8027-9D68CA40E2AA}"/>
              </a:ext>
            </a:extLst>
          </p:cNvPr>
          <p:cNvCxnSpPr/>
          <p:nvPr/>
        </p:nvCxnSpPr>
        <p:spPr>
          <a:xfrm>
            <a:off x="381786" y="2879889"/>
            <a:ext cx="115148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BF85B5-DD93-4610-A664-D6625DF6422E}"/>
              </a:ext>
            </a:extLst>
          </p:cNvPr>
          <p:cNvCxnSpPr/>
          <p:nvPr/>
        </p:nvCxnSpPr>
        <p:spPr>
          <a:xfrm>
            <a:off x="838200" y="2422689"/>
            <a:ext cx="0" cy="9615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2D6745-AABE-40C9-AF9F-4A5D5B2EBB22}"/>
              </a:ext>
            </a:extLst>
          </p:cNvPr>
          <p:cNvCxnSpPr/>
          <p:nvPr/>
        </p:nvCxnSpPr>
        <p:spPr>
          <a:xfrm>
            <a:off x="1989841" y="2467466"/>
            <a:ext cx="0" cy="9615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0EDC83-721C-428E-AB1A-8A075D527C61}"/>
              </a:ext>
            </a:extLst>
          </p:cNvPr>
          <p:cNvSpPr txBox="1"/>
          <p:nvPr/>
        </p:nvSpPr>
        <p:spPr>
          <a:xfrm>
            <a:off x="546755" y="199848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B67F6-0818-4B35-B495-58FB894C7B35}"/>
              </a:ext>
            </a:extLst>
          </p:cNvPr>
          <p:cNvSpPr txBox="1"/>
          <p:nvPr/>
        </p:nvSpPr>
        <p:spPr>
          <a:xfrm>
            <a:off x="1513002" y="1952020"/>
            <a:ext cx="123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mouseover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9C996A-8468-451F-8AAB-80EC9C65FC59}"/>
              </a:ext>
            </a:extLst>
          </p:cNvPr>
          <p:cNvCxnSpPr/>
          <p:nvPr/>
        </p:nvCxnSpPr>
        <p:spPr>
          <a:xfrm>
            <a:off x="6754305" y="2367814"/>
            <a:ext cx="0" cy="10611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EB6856-82EF-4F30-A02E-734F31F7BB3F}"/>
              </a:ext>
            </a:extLst>
          </p:cNvPr>
          <p:cNvSpPr txBox="1"/>
          <p:nvPr/>
        </p:nvSpPr>
        <p:spPr>
          <a:xfrm>
            <a:off x="6452647" y="1937208"/>
            <a:ext cx="102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keydown</a:t>
            </a:r>
            <a:endParaRPr lang="fr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3E2015-6878-4F14-9C05-9039DB7BF105}"/>
              </a:ext>
            </a:extLst>
          </p:cNvPr>
          <p:cNvCxnSpPr/>
          <p:nvPr/>
        </p:nvCxnSpPr>
        <p:spPr>
          <a:xfrm>
            <a:off x="9626338" y="2323037"/>
            <a:ext cx="0" cy="10611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FE3B60-8CBE-454F-919C-A57A5581F7AA}"/>
              </a:ext>
            </a:extLst>
          </p:cNvPr>
          <p:cNvSpPr txBox="1"/>
          <p:nvPr/>
        </p:nvSpPr>
        <p:spPr>
          <a:xfrm>
            <a:off x="9374957" y="1937208"/>
            <a:ext cx="47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xyz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B289CD-7772-477E-A7DE-76A4AAA1A7AE}"/>
              </a:ext>
            </a:extLst>
          </p:cNvPr>
          <p:cNvSpPr/>
          <p:nvPr/>
        </p:nvSpPr>
        <p:spPr>
          <a:xfrm>
            <a:off x="876693" y="2620652"/>
            <a:ext cx="94267" cy="476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93141-1D57-49A3-B00C-1E26C77CA5D5}"/>
              </a:ext>
            </a:extLst>
          </p:cNvPr>
          <p:cNvSpPr/>
          <p:nvPr/>
        </p:nvSpPr>
        <p:spPr>
          <a:xfrm>
            <a:off x="1998091" y="2620652"/>
            <a:ext cx="132998" cy="476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55E89F-4B59-4026-8671-EC1ACD88374D}"/>
              </a:ext>
            </a:extLst>
          </p:cNvPr>
          <p:cNvSpPr/>
          <p:nvPr/>
        </p:nvSpPr>
        <p:spPr>
          <a:xfrm>
            <a:off x="6785730" y="2641862"/>
            <a:ext cx="101325" cy="476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B310D6-7348-4A92-B394-DCE2B653BD48}"/>
              </a:ext>
            </a:extLst>
          </p:cNvPr>
          <p:cNvSpPr/>
          <p:nvPr/>
        </p:nvSpPr>
        <p:spPr>
          <a:xfrm>
            <a:off x="9630301" y="2636813"/>
            <a:ext cx="128780" cy="476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608603-F04E-425D-9AEC-FE34C1BC54FF}"/>
              </a:ext>
            </a:extLst>
          </p:cNvPr>
          <p:cNvSpPr txBox="1"/>
          <p:nvPr/>
        </p:nvSpPr>
        <p:spPr>
          <a:xfrm>
            <a:off x="317369" y="3611980"/>
            <a:ext cx="540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interdiction d’avoir des appels bloquant (tps </a:t>
            </a:r>
            <a:r>
              <a:rPr lang="fr-FR" dirty="0" err="1"/>
              <a:t>exec</a:t>
            </a:r>
            <a:r>
              <a:rPr lang="fr-FR" dirty="0"/>
              <a:t> &gt;1ms)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E022BB-9743-4E9C-AAFD-58EBCD12F3B9}"/>
              </a:ext>
            </a:extLst>
          </p:cNvPr>
          <p:cNvSpPr/>
          <p:nvPr/>
        </p:nvSpPr>
        <p:spPr>
          <a:xfrm>
            <a:off x="2131088" y="5180029"/>
            <a:ext cx="3275184" cy="13128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29DAA4-113D-4734-84E8-4C653EB7DB11}"/>
              </a:ext>
            </a:extLst>
          </p:cNvPr>
          <p:cNvSpPr/>
          <p:nvPr/>
        </p:nvSpPr>
        <p:spPr>
          <a:xfrm>
            <a:off x="2531097" y="5382705"/>
            <a:ext cx="631596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CBA2A4-92E0-42EB-834F-5AF86B7D44EC}"/>
              </a:ext>
            </a:extLst>
          </p:cNvPr>
          <p:cNvSpPr/>
          <p:nvPr/>
        </p:nvSpPr>
        <p:spPr>
          <a:xfrm>
            <a:off x="4232634" y="5382705"/>
            <a:ext cx="824845" cy="838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15738A-AEC5-43D1-AB38-8F1000DCBF60}"/>
              </a:ext>
            </a:extLst>
          </p:cNvPr>
          <p:cNvCxnSpPr/>
          <p:nvPr/>
        </p:nvCxnSpPr>
        <p:spPr>
          <a:xfrm>
            <a:off x="3162693" y="5802198"/>
            <a:ext cx="106051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2BC0A9-FA85-4C5D-B09E-066D7A2D183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846895" y="4543719"/>
            <a:ext cx="0" cy="83898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2DEA05F-574D-4C4E-A051-9445133D64AB}"/>
              </a:ext>
            </a:extLst>
          </p:cNvPr>
          <p:cNvSpPr/>
          <p:nvPr/>
        </p:nvSpPr>
        <p:spPr>
          <a:xfrm>
            <a:off x="2253006" y="4209069"/>
            <a:ext cx="1187777" cy="325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C43A16-D0D5-43EF-A6B4-9FA0DFF1A798}"/>
              </a:ext>
            </a:extLst>
          </p:cNvPr>
          <p:cNvCxnSpPr>
            <a:stCxn id="29" idx="3"/>
          </p:cNvCxnSpPr>
          <p:nvPr/>
        </p:nvCxnSpPr>
        <p:spPr>
          <a:xfrm flipV="1">
            <a:off x="3440783" y="4322190"/>
            <a:ext cx="3634033" cy="4949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180E4313-0FA9-4DC2-80C7-3BB212D5A36E}"/>
              </a:ext>
            </a:extLst>
          </p:cNvPr>
          <p:cNvSpPr/>
          <p:nvPr/>
        </p:nvSpPr>
        <p:spPr>
          <a:xfrm>
            <a:off x="7101525" y="4005219"/>
            <a:ext cx="2243580" cy="6339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Disque dur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8F5495-5A11-42BC-B1A7-83127D801A87}"/>
              </a:ext>
            </a:extLst>
          </p:cNvPr>
          <p:cNvCxnSpPr/>
          <p:nvPr/>
        </p:nvCxnSpPr>
        <p:spPr>
          <a:xfrm flipH="1">
            <a:off x="1305612" y="5836452"/>
            <a:ext cx="117835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BFB8A65-807C-4715-B008-2D63E73F2ACF}"/>
              </a:ext>
            </a:extLst>
          </p:cNvPr>
          <p:cNvSpPr/>
          <p:nvPr/>
        </p:nvSpPr>
        <p:spPr>
          <a:xfrm>
            <a:off x="381786" y="5481687"/>
            <a:ext cx="966247" cy="67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Carte </a:t>
            </a:r>
            <a:r>
              <a:rPr lang="fr-FR" dirty="0" err="1"/>
              <a:t>reseau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423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46D6FA-5817-4796-96D3-25AFE85FED6D}"/>
              </a:ext>
            </a:extLst>
          </p:cNvPr>
          <p:cNvSpPr/>
          <p:nvPr/>
        </p:nvSpPr>
        <p:spPr>
          <a:xfrm>
            <a:off x="3549192" y="2432115"/>
            <a:ext cx="5043340" cy="721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789640-59CC-4B46-A9FD-3E4B87F3D4C8}"/>
              </a:ext>
            </a:extLst>
          </p:cNvPr>
          <p:cNvSpPr/>
          <p:nvPr/>
        </p:nvSpPr>
        <p:spPr>
          <a:xfrm>
            <a:off x="3549192" y="3817070"/>
            <a:ext cx="5043340" cy="6779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Applicative</a:t>
            </a: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A1739D82-994F-40B4-8DD5-3E24D418064F}"/>
              </a:ext>
            </a:extLst>
          </p:cNvPr>
          <p:cNvSpPr/>
          <p:nvPr/>
        </p:nvSpPr>
        <p:spPr>
          <a:xfrm>
            <a:off x="5599521" y="452487"/>
            <a:ext cx="942681" cy="8861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DBF726-7C18-4430-BCA1-816E7F7BB725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6070862" y="1338607"/>
            <a:ext cx="0" cy="109350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DB3CD9-F66E-4950-BCA6-16FC171BBD2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70862" y="3153266"/>
            <a:ext cx="0" cy="66380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1C2708-9066-443A-B2D5-DBC19BFDFA2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070861" y="4495014"/>
            <a:ext cx="1" cy="73529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9B351812-2005-45A3-B129-99BD972FFE94}"/>
              </a:ext>
            </a:extLst>
          </p:cNvPr>
          <p:cNvSpPr/>
          <p:nvPr/>
        </p:nvSpPr>
        <p:spPr>
          <a:xfrm>
            <a:off x="3308812" y="5230305"/>
            <a:ext cx="5524097" cy="92854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679D0B-7E4E-4375-B544-B1B3D0CECDFE}"/>
              </a:ext>
            </a:extLst>
          </p:cNvPr>
          <p:cNvSpPr txBox="1"/>
          <p:nvPr/>
        </p:nvSpPr>
        <p:spPr>
          <a:xfrm>
            <a:off x="9016738" y="2559377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485BED-6606-4FA4-B5F1-92D108C84250}"/>
              </a:ext>
            </a:extLst>
          </p:cNvPr>
          <p:cNvSpPr txBox="1"/>
          <p:nvPr/>
        </p:nvSpPr>
        <p:spPr>
          <a:xfrm>
            <a:off x="10221921" y="475969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0E2608E0-4C4E-4A03-9B14-C4559BFB9D66}"/>
              </a:ext>
            </a:extLst>
          </p:cNvPr>
          <p:cNvSpPr/>
          <p:nvPr/>
        </p:nvSpPr>
        <p:spPr>
          <a:xfrm>
            <a:off x="9040297" y="4156042"/>
            <a:ext cx="702298" cy="1646156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433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0C2290-ABF6-4098-B56B-3081766E818E}"/>
              </a:ext>
            </a:extLst>
          </p:cNvPr>
          <p:cNvCxnSpPr/>
          <p:nvPr/>
        </p:nvCxnSpPr>
        <p:spPr>
          <a:xfrm flipV="1">
            <a:off x="334652" y="1098223"/>
            <a:ext cx="11528981" cy="51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E1F372-9E56-40AE-B7DF-74D8412AB1ED}"/>
              </a:ext>
            </a:extLst>
          </p:cNvPr>
          <p:cNvCxnSpPr/>
          <p:nvPr/>
        </p:nvCxnSpPr>
        <p:spPr>
          <a:xfrm flipV="1">
            <a:off x="331509" y="2975728"/>
            <a:ext cx="11528981" cy="51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CBCC7E-430C-4B16-808B-45FBCE601124}"/>
              </a:ext>
            </a:extLst>
          </p:cNvPr>
          <p:cNvSpPr txBox="1"/>
          <p:nvPr/>
        </p:nvSpPr>
        <p:spPr>
          <a:xfrm>
            <a:off x="10986940" y="53261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1F07D-49A9-4F1C-94E0-1CC147ED4201}"/>
              </a:ext>
            </a:extLst>
          </p:cNvPr>
          <p:cNvSpPr txBox="1"/>
          <p:nvPr/>
        </p:nvSpPr>
        <p:spPr>
          <a:xfrm>
            <a:off x="10869105" y="244625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80BB9D-654F-4B26-98B0-03240D3E2E3C}"/>
              </a:ext>
            </a:extLst>
          </p:cNvPr>
          <p:cNvCxnSpPr/>
          <p:nvPr/>
        </p:nvCxnSpPr>
        <p:spPr>
          <a:xfrm>
            <a:off x="650449" y="787138"/>
            <a:ext cx="0" cy="7635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15E3A17-B5C9-418D-BF4C-1DC37FEB64F9}"/>
              </a:ext>
            </a:extLst>
          </p:cNvPr>
          <p:cNvSpPr/>
          <p:nvPr/>
        </p:nvSpPr>
        <p:spPr>
          <a:xfrm>
            <a:off x="650448" y="937967"/>
            <a:ext cx="7909089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EFDD46-BA34-42A7-A02C-2B24125E6C4B}"/>
              </a:ext>
            </a:extLst>
          </p:cNvPr>
          <p:cNvCxnSpPr/>
          <p:nvPr/>
        </p:nvCxnSpPr>
        <p:spPr>
          <a:xfrm>
            <a:off x="763571" y="1484722"/>
            <a:ext cx="65988" cy="14910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AB9937-C87C-4D9F-982C-B5AD994B0FAB}"/>
              </a:ext>
            </a:extLst>
          </p:cNvPr>
          <p:cNvSpPr/>
          <p:nvPr/>
        </p:nvSpPr>
        <p:spPr>
          <a:xfrm>
            <a:off x="895546" y="2747913"/>
            <a:ext cx="7235073" cy="53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2EC3CA-B13C-4620-878D-3401C7D3487F}"/>
              </a:ext>
            </a:extLst>
          </p:cNvPr>
          <p:cNvCxnSpPr/>
          <p:nvPr/>
        </p:nvCxnSpPr>
        <p:spPr>
          <a:xfrm flipV="1">
            <a:off x="7989216" y="1451728"/>
            <a:ext cx="193250" cy="12254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376307-08F8-4984-83C5-B3A086A12ABC}"/>
              </a:ext>
            </a:extLst>
          </p:cNvPr>
          <p:cNvSpPr txBox="1"/>
          <p:nvPr/>
        </p:nvSpPr>
        <p:spPr>
          <a:xfrm>
            <a:off x="3360656" y="344078"/>
            <a:ext cx="19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</a:t>
            </a:r>
            <a:r>
              <a:rPr lang="fr-FR" dirty="0"/>
              <a:t> synchrone</a:t>
            </a:r>
          </a:p>
        </p:txBody>
      </p:sp>
    </p:spTree>
    <p:extLst>
      <p:ext uri="{BB962C8B-B14F-4D97-AF65-F5344CB8AC3E}">
        <p14:creationId xmlns:p14="http://schemas.microsoft.com/office/powerpoint/2010/main" val="3571342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0C2290-ABF6-4098-B56B-3081766E818E}"/>
              </a:ext>
            </a:extLst>
          </p:cNvPr>
          <p:cNvCxnSpPr/>
          <p:nvPr/>
        </p:nvCxnSpPr>
        <p:spPr>
          <a:xfrm flipV="1">
            <a:off x="334652" y="1098223"/>
            <a:ext cx="11528981" cy="51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E1F372-9E56-40AE-B7DF-74D8412AB1ED}"/>
              </a:ext>
            </a:extLst>
          </p:cNvPr>
          <p:cNvCxnSpPr/>
          <p:nvPr/>
        </p:nvCxnSpPr>
        <p:spPr>
          <a:xfrm flipV="1">
            <a:off x="331509" y="2975728"/>
            <a:ext cx="11528981" cy="51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CBCC7E-430C-4B16-808B-45FBCE601124}"/>
              </a:ext>
            </a:extLst>
          </p:cNvPr>
          <p:cNvSpPr txBox="1"/>
          <p:nvPr/>
        </p:nvSpPr>
        <p:spPr>
          <a:xfrm>
            <a:off x="10986940" y="53261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1F07D-49A9-4F1C-94E0-1CC147ED4201}"/>
              </a:ext>
            </a:extLst>
          </p:cNvPr>
          <p:cNvSpPr txBox="1"/>
          <p:nvPr/>
        </p:nvSpPr>
        <p:spPr>
          <a:xfrm>
            <a:off x="10869105" y="244625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CtrlDD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80BB9D-654F-4B26-98B0-03240D3E2E3C}"/>
              </a:ext>
            </a:extLst>
          </p:cNvPr>
          <p:cNvCxnSpPr/>
          <p:nvPr/>
        </p:nvCxnSpPr>
        <p:spPr>
          <a:xfrm>
            <a:off x="650449" y="787138"/>
            <a:ext cx="0" cy="7635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15E3A17-B5C9-418D-BF4C-1DC37FEB64F9}"/>
              </a:ext>
            </a:extLst>
          </p:cNvPr>
          <p:cNvSpPr/>
          <p:nvPr/>
        </p:nvSpPr>
        <p:spPr>
          <a:xfrm>
            <a:off x="650449" y="937967"/>
            <a:ext cx="245098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EFDD46-BA34-42A7-A02C-2B24125E6C4B}"/>
              </a:ext>
            </a:extLst>
          </p:cNvPr>
          <p:cNvCxnSpPr/>
          <p:nvPr/>
        </p:nvCxnSpPr>
        <p:spPr>
          <a:xfrm>
            <a:off x="763571" y="1484722"/>
            <a:ext cx="65988" cy="14910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AB9937-C87C-4D9F-982C-B5AD994B0FAB}"/>
              </a:ext>
            </a:extLst>
          </p:cNvPr>
          <p:cNvSpPr/>
          <p:nvPr/>
        </p:nvSpPr>
        <p:spPr>
          <a:xfrm>
            <a:off x="895546" y="2747913"/>
            <a:ext cx="7235073" cy="53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2EC3CA-B13C-4620-878D-3401C7D3487F}"/>
              </a:ext>
            </a:extLst>
          </p:cNvPr>
          <p:cNvCxnSpPr/>
          <p:nvPr/>
        </p:nvCxnSpPr>
        <p:spPr>
          <a:xfrm flipV="1">
            <a:off x="7989216" y="1451728"/>
            <a:ext cx="193250" cy="12254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376307-08F8-4984-83C5-B3A086A12ABC}"/>
              </a:ext>
            </a:extLst>
          </p:cNvPr>
          <p:cNvSpPr txBox="1"/>
          <p:nvPr/>
        </p:nvSpPr>
        <p:spPr>
          <a:xfrm>
            <a:off x="3360656" y="344078"/>
            <a:ext cx="205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</a:t>
            </a:r>
            <a:r>
              <a:rPr lang="fr-FR" dirty="0"/>
              <a:t> asynchrone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A51D67-417F-405A-9E45-2F8E96D6FD2B}"/>
              </a:ext>
            </a:extLst>
          </p:cNvPr>
          <p:cNvCxnSpPr>
            <a:cxnSpLocks/>
          </p:cNvCxnSpPr>
          <p:nvPr/>
        </p:nvCxnSpPr>
        <p:spPr>
          <a:xfrm>
            <a:off x="8286161" y="728890"/>
            <a:ext cx="0" cy="9349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27C4A-AFF9-4868-B293-1DA29E0ECDA4}"/>
              </a:ext>
            </a:extLst>
          </p:cNvPr>
          <p:cNvSpPr/>
          <p:nvPr/>
        </p:nvSpPr>
        <p:spPr>
          <a:xfrm>
            <a:off x="8301873" y="921470"/>
            <a:ext cx="245098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61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1236-B9E5-4655-9325-CF3048A7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A9F10F-CAB4-4975-B171-9E638F562EEC}"/>
              </a:ext>
            </a:extLst>
          </p:cNvPr>
          <p:cNvSpPr/>
          <p:nvPr/>
        </p:nvSpPr>
        <p:spPr>
          <a:xfrm>
            <a:off x="838200" y="2648932"/>
            <a:ext cx="1853153" cy="162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B91F9-B766-44EA-B166-E36212FB8843}"/>
              </a:ext>
            </a:extLst>
          </p:cNvPr>
          <p:cNvSpPr/>
          <p:nvPr/>
        </p:nvSpPr>
        <p:spPr>
          <a:xfrm>
            <a:off x="6585408" y="1123360"/>
            <a:ext cx="1853153" cy="162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webpack</a:t>
            </a:r>
            <a:r>
              <a:rPr lang="fr-FR" dirty="0"/>
              <a:t> serve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C2683-1BCE-4001-8B8F-EDA89515488E}"/>
              </a:ext>
            </a:extLst>
          </p:cNvPr>
          <p:cNvSpPr txBox="1"/>
          <p:nvPr/>
        </p:nvSpPr>
        <p:spPr>
          <a:xfrm>
            <a:off x="6458147" y="75402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localhost:9000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A86D7A-FE00-43BB-8C2F-890E0B05EE91}"/>
              </a:ext>
            </a:extLst>
          </p:cNvPr>
          <p:cNvSpPr/>
          <p:nvPr/>
        </p:nvSpPr>
        <p:spPr>
          <a:xfrm>
            <a:off x="6648253" y="4405459"/>
            <a:ext cx="1853153" cy="162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json</a:t>
            </a:r>
            <a:r>
              <a:rPr lang="fr-FR" dirty="0"/>
              <a:t>-server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B063C7-EFF4-47F9-AE7D-B6C5AB055AAE}"/>
              </a:ext>
            </a:extLst>
          </p:cNvPr>
          <p:cNvSpPr txBox="1"/>
          <p:nvPr/>
        </p:nvSpPr>
        <p:spPr>
          <a:xfrm>
            <a:off x="6530420" y="3928565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8CE784-0414-4E2F-B136-A9E1F1B1F1D6}"/>
              </a:ext>
            </a:extLst>
          </p:cNvPr>
          <p:cNvCxnSpPr/>
          <p:nvPr/>
        </p:nvCxnSpPr>
        <p:spPr>
          <a:xfrm flipV="1">
            <a:off x="2691353" y="1527142"/>
            <a:ext cx="3894055" cy="13291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CF19A-C1B6-4A43-AC83-B48C414AA815}"/>
              </a:ext>
            </a:extLst>
          </p:cNvPr>
          <p:cNvCxnSpPr/>
          <p:nvPr/>
        </p:nvCxnSpPr>
        <p:spPr>
          <a:xfrm flipH="1">
            <a:off x="2663859" y="2307155"/>
            <a:ext cx="3866561" cy="1395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1AEAB7-C8B8-45B0-8E58-C60329DC7977}"/>
              </a:ext>
            </a:extLst>
          </p:cNvPr>
          <p:cNvCxnSpPr>
            <a:cxnSpLocks/>
          </p:cNvCxnSpPr>
          <p:nvPr/>
        </p:nvCxnSpPr>
        <p:spPr>
          <a:xfrm>
            <a:off x="7918515" y="2800546"/>
            <a:ext cx="169064" cy="1604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B97D1C-F29D-4235-B53E-079E8A0FB30F}"/>
              </a:ext>
            </a:extLst>
          </p:cNvPr>
          <p:cNvCxnSpPr>
            <a:cxnSpLocks/>
          </p:cNvCxnSpPr>
          <p:nvPr/>
        </p:nvCxnSpPr>
        <p:spPr>
          <a:xfrm flipH="1" flipV="1">
            <a:off x="7121951" y="2744770"/>
            <a:ext cx="75415" cy="1660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BF70D2-E091-4483-BEC1-C0D4FCE6CE9C}"/>
              </a:ext>
            </a:extLst>
          </p:cNvPr>
          <p:cNvSpPr/>
          <p:nvPr/>
        </p:nvSpPr>
        <p:spPr>
          <a:xfrm>
            <a:off x="2045617" y="3766008"/>
            <a:ext cx="980387" cy="8461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2C2C4-FE01-4E61-ADD2-9B28C39CA81F}"/>
              </a:ext>
            </a:extLst>
          </p:cNvPr>
          <p:cNvSpPr txBox="1"/>
          <p:nvPr/>
        </p:nvSpPr>
        <p:spPr>
          <a:xfrm>
            <a:off x="8257880" y="3049005"/>
            <a:ext cx="94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/articles</a:t>
            </a:r>
          </a:p>
        </p:txBody>
      </p:sp>
    </p:spTree>
    <p:extLst>
      <p:ext uri="{BB962C8B-B14F-4D97-AF65-F5344CB8AC3E}">
        <p14:creationId xmlns:p14="http://schemas.microsoft.com/office/powerpoint/2010/main" val="4083995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D0AC91-45F3-4D9C-A854-E7C9BD4D6DD4}"/>
              </a:ext>
            </a:extLst>
          </p:cNvPr>
          <p:cNvCxnSpPr>
            <a:cxnSpLocks/>
          </p:cNvCxnSpPr>
          <p:nvPr/>
        </p:nvCxnSpPr>
        <p:spPr>
          <a:xfrm>
            <a:off x="4006392" y="1291472"/>
            <a:ext cx="0" cy="49490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5F6B8F-BF39-46CA-A344-8B9196E26066}"/>
              </a:ext>
            </a:extLst>
          </p:cNvPr>
          <p:cNvCxnSpPr/>
          <p:nvPr/>
        </p:nvCxnSpPr>
        <p:spPr>
          <a:xfrm>
            <a:off x="4006392" y="1828800"/>
            <a:ext cx="438346" cy="2639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315A84-616C-4C9D-BFEE-FEDFDECD81C5}"/>
              </a:ext>
            </a:extLst>
          </p:cNvPr>
          <p:cNvCxnSpPr/>
          <p:nvPr/>
        </p:nvCxnSpPr>
        <p:spPr>
          <a:xfrm>
            <a:off x="4006392" y="3030718"/>
            <a:ext cx="419493" cy="3110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E9434C-E866-4F01-8836-E143F45DB4A8}"/>
              </a:ext>
            </a:extLst>
          </p:cNvPr>
          <p:cNvCxnSpPr/>
          <p:nvPr/>
        </p:nvCxnSpPr>
        <p:spPr>
          <a:xfrm>
            <a:off x="4072379" y="4161934"/>
            <a:ext cx="419493" cy="3582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CC3C64-109A-40E0-93C8-4D68B219E810}"/>
              </a:ext>
            </a:extLst>
          </p:cNvPr>
          <p:cNvCxnSpPr/>
          <p:nvPr/>
        </p:nvCxnSpPr>
        <p:spPr>
          <a:xfrm>
            <a:off x="4091233" y="5184742"/>
            <a:ext cx="428920" cy="3016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48D058-7A4E-46D8-B60F-FCA910DC6D48}"/>
              </a:ext>
            </a:extLst>
          </p:cNvPr>
          <p:cNvCxnSpPr/>
          <p:nvPr/>
        </p:nvCxnSpPr>
        <p:spPr>
          <a:xfrm>
            <a:off x="7154944" y="1135930"/>
            <a:ext cx="0" cy="7682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8F0DDD-4046-4B0E-92A8-C15C5F718363}"/>
              </a:ext>
            </a:extLst>
          </p:cNvPr>
          <p:cNvCxnSpPr/>
          <p:nvPr/>
        </p:nvCxnSpPr>
        <p:spPr>
          <a:xfrm>
            <a:off x="7150231" y="1970202"/>
            <a:ext cx="443060" cy="1225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A6165A-A6AA-444E-AB24-E5EB973A3499}"/>
              </a:ext>
            </a:extLst>
          </p:cNvPr>
          <p:cNvCxnSpPr/>
          <p:nvPr/>
        </p:nvCxnSpPr>
        <p:spPr>
          <a:xfrm>
            <a:off x="7154944" y="2045616"/>
            <a:ext cx="0" cy="6033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40F3FB-BC5C-48E1-9B8A-209A0151496A}"/>
              </a:ext>
            </a:extLst>
          </p:cNvPr>
          <p:cNvCxnSpPr/>
          <p:nvPr/>
        </p:nvCxnSpPr>
        <p:spPr>
          <a:xfrm>
            <a:off x="7150231" y="2691353"/>
            <a:ext cx="443060" cy="1036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1A55DD-6CEA-44A5-9BCA-E51EBD3FCF10}"/>
              </a:ext>
            </a:extLst>
          </p:cNvPr>
          <p:cNvCxnSpPr/>
          <p:nvPr/>
        </p:nvCxnSpPr>
        <p:spPr>
          <a:xfrm>
            <a:off x="7656136" y="2721204"/>
            <a:ext cx="0" cy="7682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C222FA-A9B5-4350-8482-CD80F37CF414}"/>
              </a:ext>
            </a:extLst>
          </p:cNvPr>
          <p:cNvCxnSpPr/>
          <p:nvPr/>
        </p:nvCxnSpPr>
        <p:spPr>
          <a:xfrm>
            <a:off x="7651423" y="3555476"/>
            <a:ext cx="443060" cy="1225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E2A92E-EBD1-402D-96DB-28DD1390AE4E}"/>
              </a:ext>
            </a:extLst>
          </p:cNvPr>
          <p:cNvCxnSpPr/>
          <p:nvPr/>
        </p:nvCxnSpPr>
        <p:spPr>
          <a:xfrm>
            <a:off x="7656136" y="3630890"/>
            <a:ext cx="0" cy="6033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6E725-4018-4986-AD5A-684955EA6051}"/>
              </a:ext>
            </a:extLst>
          </p:cNvPr>
          <p:cNvCxnSpPr/>
          <p:nvPr/>
        </p:nvCxnSpPr>
        <p:spPr>
          <a:xfrm>
            <a:off x="7651423" y="4276627"/>
            <a:ext cx="443060" cy="1036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EB1657-2BCB-4312-97B8-DF1C1D6D34D3}"/>
              </a:ext>
            </a:extLst>
          </p:cNvPr>
          <p:cNvCxnSpPr/>
          <p:nvPr/>
        </p:nvCxnSpPr>
        <p:spPr>
          <a:xfrm>
            <a:off x="8185609" y="4275056"/>
            <a:ext cx="0" cy="7682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C6A7D1-958A-4666-A825-D4C40673C472}"/>
              </a:ext>
            </a:extLst>
          </p:cNvPr>
          <p:cNvCxnSpPr/>
          <p:nvPr/>
        </p:nvCxnSpPr>
        <p:spPr>
          <a:xfrm>
            <a:off x="8180896" y="5109328"/>
            <a:ext cx="443060" cy="1225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AF96D5-9F5D-4E32-BB38-9D3BA0A6C0B4}"/>
              </a:ext>
            </a:extLst>
          </p:cNvPr>
          <p:cNvCxnSpPr/>
          <p:nvPr/>
        </p:nvCxnSpPr>
        <p:spPr>
          <a:xfrm>
            <a:off x="8185609" y="5184742"/>
            <a:ext cx="0" cy="6033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2E5F6D-B736-42D8-B740-F366DFE92C5C}"/>
              </a:ext>
            </a:extLst>
          </p:cNvPr>
          <p:cNvCxnSpPr/>
          <p:nvPr/>
        </p:nvCxnSpPr>
        <p:spPr>
          <a:xfrm>
            <a:off x="8180896" y="5830479"/>
            <a:ext cx="443060" cy="1036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C9DA22-4D87-453A-BCDD-3B2A5F30F3C7}"/>
              </a:ext>
            </a:extLst>
          </p:cNvPr>
          <p:cNvCxnSpPr/>
          <p:nvPr/>
        </p:nvCxnSpPr>
        <p:spPr>
          <a:xfrm flipH="1">
            <a:off x="7715839" y="5806911"/>
            <a:ext cx="419493" cy="2121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3C3BD-AB0F-4AD8-A817-2505D8C9BB10}"/>
              </a:ext>
            </a:extLst>
          </p:cNvPr>
          <p:cNvCxnSpPr/>
          <p:nvPr/>
        </p:nvCxnSpPr>
        <p:spPr>
          <a:xfrm>
            <a:off x="7715839" y="6052008"/>
            <a:ext cx="0" cy="3063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79EC81-22E6-4701-9A8A-709B23BD11F3}"/>
              </a:ext>
            </a:extLst>
          </p:cNvPr>
          <p:cNvCxnSpPr/>
          <p:nvPr/>
        </p:nvCxnSpPr>
        <p:spPr>
          <a:xfrm flipH="1">
            <a:off x="7150231" y="6424367"/>
            <a:ext cx="565608" cy="1366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97A74D-4F63-4C50-A4F0-533F9D7F26E5}"/>
              </a:ext>
            </a:extLst>
          </p:cNvPr>
          <p:cNvCxnSpPr/>
          <p:nvPr/>
        </p:nvCxnSpPr>
        <p:spPr>
          <a:xfrm>
            <a:off x="7150231" y="6617616"/>
            <a:ext cx="0" cy="2403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363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5A02-527A-489C-A61F-15246D11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todolist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744F-D1DE-4501-A259-F00524896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trike="sngStrike" dirty="0"/>
              <a:t>IIFE </a:t>
            </a:r>
            <a:r>
              <a:rPr lang="fr-FR" strike="sngStrike" dirty="0" err="1"/>
              <a:t>snippet</a:t>
            </a:r>
            <a:endParaRPr lang="fr-FR" strike="sngStrike" dirty="0"/>
          </a:p>
          <a:p>
            <a:r>
              <a:rPr lang="fr-FR" strike="sngStrike" dirty="0"/>
              <a:t>enlever serve</a:t>
            </a:r>
          </a:p>
          <a:p>
            <a:r>
              <a:rPr lang="fr-FR" strike="sngStrike" dirty="0" err="1"/>
              <a:t>refactorer</a:t>
            </a:r>
            <a:r>
              <a:rPr lang="fr-FR" strike="sngStrike" dirty="0"/>
              <a:t> le SCSS</a:t>
            </a:r>
          </a:p>
          <a:p>
            <a:r>
              <a:rPr lang="fr-FR" strike="sngStrike" dirty="0"/>
              <a:t>logo </a:t>
            </a:r>
            <a:r>
              <a:rPr lang="fr-FR" strike="sngStrike" dirty="0" err="1"/>
              <a:t>svg</a:t>
            </a:r>
            <a:endParaRPr lang="fr-FR" strike="sngStrike" dirty="0"/>
          </a:p>
          <a:p>
            <a:r>
              <a:rPr lang="fr-FR" strike="sngStrike" dirty="0"/>
              <a:t>scripts </a:t>
            </a:r>
            <a:r>
              <a:rPr lang="fr-FR" strike="sngStrike" dirty="0" err="1"/>
              <a:t>npm</a:t>
            </a:r>
            <a:endParaRPr lang="fr-FR" strike="sngStrike" dirty="0"/>
          </a:p>
          <a:p>
            <a:r>
              <a:rPr lang="fr-FR" strike="sngStrike" dirty="0"/>
              <a:t>mode HTML5</a:t>
            </a:r>
          </a:p>
          <a:p>
            <a:r>
              <a:rPr lang="fr-FR" strike="sngStrike" dirty="0"/>
              <a:t>proxy</a:t>
            </a:r>
          </a:p>
          <a:p>
            <a:r>
              <a:rPr lang="fr-FR" strike="sngStrike" dirty="0"/>
              <a:t>strict-di</a:t>
            </a:r>
          </a:p>
          <a:p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5FA6F-A821-4D4C-8B85-99F7824AC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trike="sngStrike" dirty="0"/>
              <a:t>ES3 (quel navigateur)</a:t>
            </a:r>
          </a:p>
          <a:p>
            <a:r>
              <a:rPr lang="fr-FR" strike="sngStrike" dirty="0" err="1"/>
              <a:t>const</a:t>
            </a:r>
            <a:r>
              <a:rPr lang="fr-FR" strike="sngStrike" dirty="0"/>
              <a:t> /let /=&gt; (ES6)</a:t>
            </a:r>
          </a:p>
          <a:p>
            <a:r>
              <a:rPr lang="fr-FR" strike="sngStrike" dirty="0"/>
              <a:t>class</a:t>
            </a:r>
          </a:p>
          <a:p>
            <a:r>
              <a:rPr lang="fr-FR" strike="sngStrike" dirty="0" err="1"/>
              <a:t>this</a:t>
            </a:r>
            <a:endParaRPr lang="fr-FR" strike="sngStrike" dirty="0"/>
          </a:p>
          <a:p>
            <a:r>
              <a:rPr lang="fr-FR" strike="sngStrike" dirty="0"/>
              <a:t>directive</a:t>
            </a:r>
          </a:p>
          <a:p>
            <a:r>
              <a:rPr lang="fr-FR" strike="sngStrike" dirty="0"/>
              <a:t>pipe</a:t>
            </a:r>
          </a:p>
          <a:p>
            <a:r>
              <a:rPr lang="fr-FR" strike="sngStrike" dirty="0" err="1"/>
              <a:t>babel</a:t>
            </a:r>
            <a:endParaRPr lang="fr-FR" strike="sngStrike" dirty="0"/>
          </a:p>
          <a:p>
            <a:r>
              <a:rPr lang="fr-FR" dirty="0"/>
              <a:t>$scope</a:t>
            </a:r>
          </a:p>
          <a:p>
            <a:r>
              <a:rPr lang="fr-FR" strike="sngStrike" dirty="0"/>
              <a:t>$</a:t>
            </a:r>
            <a:r>
              <a:rPr lang="fr-FR" strike="sngStrike" dirty="0" err="1"/>
              <a:t>element</a:t>
            </a:r>
            <a:endParaRPr lang="fr-FR" strike="sngStrike" dirty="0"/>
          </a:p>
          <a:p>
            <a:r>
              <a:rPr lang="fr-FR" strike="sngStrike" dirty="0" err="1"/>
              <a:t>Cypress</a:t>
            </a:r>
            <a:endParaRPr lang="fr-FR" strike="sngStrike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9842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CC68-F489-48AF-BD23-27351315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 de </a:t>
            </a:r>
            <a:r>
              <a:rPr lang="fr-FR" dirty="0" err="1"/>
              <a:t>developpement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8A1C1D-7670-4AF7-8A18-300EF8333622}"/>
              </a:ext>
            </a:extLst>
          </p:cNvPr>
          <p:cNvSpPr/>
          <p:nvPr/>
        </p:nvSpPr>
        <p:spPr>
          <a:xfrm>
            <a:off x="598602" y="2870462"/>
            <a:ext cx="1725105" cy="15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FCDBA-917E-4EEC-B1B7-6ADD965EA2C5}"/>
              </a:ext>
            </a:extLst>
          </p:cNvPr>
          <p:cNvSpPr/>
          <p:nvPr/>
        </p:nvSpPr>
        <p:spPr>
          <a:xfrm>
            <a:off x="348792" y="4958499"/>
            <a:ext cx="928540" cy="63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chrome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5D014F-78C7-42BE-9E6B-ACCF76CC56E0}"/>
              </a:ext>
            </a:extLst>
          </p:cNvPr>
          <p:cNvSpPr/>
          <p:nvPr/>
        </p:nvSpPr>
        <p:spPr>
          <a:xfrm>
            <a:off x="1729818" y="5164955"/>
            <a:ext cx="1220771" cy="82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webpack</a:t>
            </a:r>
            <a:r>
              <a:rPr lang="fr-FR" dirty="0"/>
              <a:t> serve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751892-50D5-4339-BF66-ED7C4E64D221}"/>
              </a:ext>
            </a:extLst>
          </p:cNvPr>
          <p:cNvCxnSpPr>
            <a:stCxn id="4" idx="3"/>
          </p:cNvCxnSpPr>
          <p:nvPr/>
        </p:nvCxnSpPr>
        <p:spPr>
          <a:xfrm>
            <a:off x="2323707" y="3643460"/>
            <a:ext cx="12537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1D4FC55-E48F-4680-BEBD-809572FA15E1}"/>
              </a:ext>
            </a:extLst>
          </p:cNvPr>
          <p:cNvSpPr/>
          <p:nvPr/>
        </p:nvSpPr>
        <p:spPr>
          <a:xfrm>
            <a:off x="3610466" y="3271101"/>
            <a:ext cx="1263192" cy="72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lint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7EB976-A4AA-4DFE-8A1F-E305DD308590}"/>
              </a:ext>
            </a:extLst>
          </p:cNvPr>
          <p:cNvCxnSpPr/>
          <p:nvPr/>
        </p:nvCxnSpPr>
        <p:spPr>
          <a:xfrm>
            <a:off x="4873658" y="3643460"/>
            <a:ext cx="7541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9750B-3169-44CD-A97C-31EC4F432FE9}"/>
              </a:ext>
            </a:extLst>
          </p:cNvPr>
          <p:cNvSpPr/>
          <p:nvPr/>
        </p:nvSpPr>
        <p:spPr>
          <a:xfrm>
            <a:off x="5627802" y="3271101"/>
            <a:ext cx="1343320" cy="72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 unitaire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EE160D-EB9A-415A-A655-EDF0D7337667}"/>
              </a:ext>
            </a:extLst>
          </p:cNvPr>
          <p:cNvCxnSpPr/>
          <p:nvPr/>
        </p:nvCxnSpPr>
        <p:spPr>
          <a:xfrm>
            <a:off x="6971122" y="3643460"/>
            <a:ext cx="7541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6ABA137-F3D2-454F-A244-9E9887FC48E9}"/>
              </a:ext>
            </a:extLst>
          </p:cNvPr>
          <p:cNvSpPr/>
          <p:nvPr/>
        </p:nvSpPr>
        <p:spPr>
          <a:xfrm>
            <a:off x="7725266" y="3271100"/>
            <a:ext cx="1343320" cy="72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 </a:t>
            </a:r>
            <a:r>
              <a:rPr lang="fr-FR" dirty="0" err="1"/>
              <a:t>integration</a:t>
            </a:r>
            <a:endParaRPr lang="fr-FR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A1449A-361A-4832-9791-D8DE3528F613}"/>
              </a:ext>
            </a:extLst>
          </p:cNvPr>
          <p:cNvCxnSpPr>
            <a:stCxn id="14" idx="3"/>
          </p:cNvCxnSpPr>
          <p:nvPr/>
        </p:nvCxnSpPr>
        <p:spPr>
          <a:xfrm flipV="1">
            <a:off x="9068586" y="3634031"/>
            <a:ext cx="94268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A88AFA2-33F4-4676-8D0F-21344118B555}"/>
              </a:ext>
            </a:extLst>
          </p:cNvPr>
          <p:cNvSpPr/>
          <p:nvPr/>
        </p:nvSpPr>
        <p:spPr>
          <a:xfrm>
            <a:off x="10011266" y="2776195"/>
            <a:ext cx="1857080" cy="15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build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2C006-1E3A-4856-B839-9A5B73901525}"/>
              </a:ext>
            </a:extLst>
          </p:cNvPr>
          <p:cNvSpPr/>
          <p:nvPr/>
        </p:nvSpPr>
        <p:spPr>
          <a:xfrm>
            <a:off x="8971176" y="4700833"/>
            <a:ext cx="928540" cy="63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chrome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4DD8E4-F012-4579-950D-C12CCECF8F16}"/>
              </a:ext>
            </a:extLst>
          </p:cNvPr>
          <p:cNvCxnSpPr>
            <a:stCxn id="18" idx="3"/>
          </p:cNvCxnSpPr>
          <p:nvPr/>
        </p:nvCxnSpPr>
        <p:spPr>
          <a:xfrm flipV="1">
            <a:off x="9899716" y="5019699"/>
            <a:ext cx="94110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39CE2C-EAA6-42A1-97AB-DCBC0B2FAB37}"/>
              </a:ext>
            </a:extLst>
          </p:cNvPr>
          <p:cNvSpPr/>
          <p:nvPr/>
        </p:nvSpPr>
        <p:spPr>
          <a:xfrm>
            <a:off x="10840825" y="4567287"/>
            <a:ext cx="1296185" cy="90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json</a:t>
            </a:r>
            <a:r>
              <a:rPr lang="fr-FR" dirty="0"/>
              <a:t> 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13EE3C-2373-4644-AAC8-20DD0E226F37}"/>
              </a:ext>
            </a:extLst>
          </p:cNvPr>
          <p:cNvSpPr/>
          <p:nvPr/>
        </p:nvSpPr>
        <p:spPr>
          <a:xfrm>
            <a:off x="3593969" y="5537321"/>
            <a:ext cx="1296185" cy="90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json</a:t>
            </a:r>
            <a:r>
              <a:rPr lang="fr-FR" dirty="0"/>
              <a:t> 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0A4F19-0DC8-49A5-A29A-62C337930402}"/>
              </a:ext>
            </a:extLst>
          </p:cNvPr>
          <p:cNvCxnSpPr>
            <a:stCxn id="6" idx="3"/>
            <a:endCxn id="22" idx="1"/>
          </p:cNvCxnSpPr>
          <p:nvPr/>
        </p:nvCxnSpPr>
        <p:spPr>
          <a:xfrm>
            <a:off x="2950589" y="5577378"/>
            <a:ext cx="643380" cy="4124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F99271-1C36-48D0-A4D6-DC7FA17DDDB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277332" y="5277366"/>
            <a:ext cx="452486" cy="300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68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C02B-C7C7-4857-AACB-A3B2A269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15A0-0ACC-4BC5-A96F-BE09D817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Code</a:t>
            </a:r>
          </a:p>
          <a:p>
            <a:r>
              <a:rPr lang="fr-FR" dirty="0"/>
              <a:t>Git</a:t>
            </a:r>
          </a:p>
          <a:p>
            <a:r>
              <a:rPr lang="fr-FR" dirty="0" err="1"/>
              <a:t>Tortoisegit</a:t>
            </a:r>
            <a:r>
              <a:rPr lang="fr-FR" dirty="0"/>
              <a:t> (optionnel)</a:t>
            </a:r>
          </a:p>
          <a:p>
            <a:r>
              <a:rPr lang="fr-FR" dirty="0"/>
              <a:t>Google Chrome</a:t>
            </a:r>
          </a:p>
          <a:p>
            <a:r>
              <a:rPr lang="fr-FR" dirty="0" err="1"/>
              <a:t>Nodejs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364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EED0-86FA-4D44-B42A-C34AA1E7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Maquettes Wireframe Mobile First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14E08C-FCB9-4ED8-B75B-273F3CB9D4B2}"/>
              </a:ext>
            </a:extLst>
          </p:cNvPr>
          <p:cNvSpPr/>
          <p:nvPr/>
        </p:nvSpPr>
        <p:spPr>
          <a:xfrm>
            <a:off x="494907" y="1951348"/>
            <a:ext cx="3327662" cy="4609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0B109-C3FA-4430-AD7D-98736BE25600}"/>
              </a:ext>
            </a:extLst>
          </p:cNvPr>
          <p:cNvSpPr/>
          <p:nvPr/>
        </p:nvSpPr>
        <p:spPr>
          <a:xfrm>
            <a:off x="494907" y="1951348"/>
            <a:ext cx="3327662" cy="754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44AC4-704D-4746-AD64-7F277CF6C499}"/>
              </a:ext>
            </a:extLst>
          </p:cNvPr>
          <p:cNvSpPr/>
          <p:nvPr/>
        </p:nvSpPr>
        <p:spPr>
          <a:xfrm>
            <a:off x="494907" y="5806912"/>
            <a:ext cx="3327662" cy="754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E054F-101F-4CA3-BB69-ECD97548215F}"/>
              </a:ext>
            </a:extLst>
          </p:cNvPr>
          <p:cNvSpPr/>
          <p:nvPr/>
        </p:nvSpPr>
        <p:spPr>
          <a:xfrm>
            <a:off x="612742" y="2135171"/>
            <a:ext cx="372359" cy="37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1788F-37BE-4C6B-9D48-1392E5DF74A7}"/>
              </a:ext>
            </a:extLst>
          </p:cNvPr>
          <p:cNvSpPr txBox="1"/>
          <p:nvPr/>
        </p:nvSpPr>
        <p:spPr>
          <a:xfrm>
            <a:off x="985101" y="21476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4796B-6990-4988-B7E9-DB13C7E21322}"/>
              </a:ext>
            </a:extLst>
          </p:cNvPr>
          <p:cNvSpPr txBox="1"/>
          <p:nvPr/>
        </p:nvSpPr>
        <p:spPr>
          <a:xfrm>
            <a:off x="612742" y="3429000"/>
            <a:ext cx="318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Gérer efficacement votre stock.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078130-9733-4E4F-BC49-AF0078EFE429}"/>
              </a:ext>
            </a:extLst>
          </p:cNvPr>
          <p:cNvSpPr/>
          <p:nvPr/>
        </p:nvSpPr>
        <p:spPr>
          <a:xfrm>
            <a:off x="1348033" y="4071536"/>
            <a:ext cx="1654404" cy="547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1A03AF-838C-4B9A-BA11-60C962AC664C}"/>
              </a:ext>
            </a:extLst>
          </p:cNvPr>
          <p:cNvSpPr/>
          <p:nvPr/>
        </p:nvSpPr>
        <p:spPr>
          <a:xfrm>
            <a:off x="4465163" y="1951348"/>
            <a:ext cx="3327662" cy="4609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F343C-D599-4375-8E79-3EE3663F1073}"/>
              </a:ext>
            </a:extLst>
          </p:cNvPr>
          <p:cNvSpPr/>
          <p:nvPr/>
        </p:nvSpPr>
        <p:spPr>
          <a:xfrm>
            <a:off x="4465163" y="1951348"/>
            <a:ext cx="3327662" cy="754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5801D-4F3A-4208-8F03-CC6EAFE0E3FC}"/>
              </a:ext>
            </a:extLst>
          </p:cNvPr>
          <p:cNvSpPr/>
          <p:nvPr/>
        </p:nvSpPr>
        <p:spPr>
          <a:xfrm>
            <a:off x="4465163" y="5806912"/>
            <a:ext cx="3327662" cy="754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A5B599-9DF3-4909-AAC7-281382C2F128}"/>
              </a:ext>
            </a:extLst>
          </p:cNvPr>
          <p:cNvSpPr/>
          <p:nvPr/>
        </p:nvSpPr>
        <p:spPr>
          <a:xfrm>
            <a:off x="4582998" y="2135171"/>
            <a:ext cx="372359" cy="37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A047DA-0495-400D-9DB5-116E4C6CADF6}"/>
              </a:ext>
            </a:extLst>
          </p:cNvPr>
          <p:cNvSpPr txBox="1"/>
          <p:nvPr/>
        </p:nvSpPr>
        <p:spPr>
          <a:xfrm>
            <a:off x="4955357" y="21476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BAC10C-D7A8-49C5-9842-6EDE53B8DD46}"/>
              </a:ext>
            </a:extLst>
          </p:cNvPr>
          <p:cNvSpPr txBox="1"/>
          <p:nvPr/>
        </p:nvSpPr>
        <p:spPr>
          <a:xfrm>
            <a:off x="5260157" y="2818614"/>
            <a:ext cx="18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Mentions Légales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9FB30C-FF3F-4B0F-94A0-62929772A87B}"/>
              </a:ext>
            </a:extLst>
          </p:cNvPr>
          <p:cNvSpPr txBox="1"/>
          <p:nvPr/>
        </p:nvSpPr>
        <p:spPr>
          <a:xfrm>
            <a:off x="4613675" y="3379468"/>
            <a:ext cx="303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lorem</a:t>
            </a:r>
            <a:r>
              <a:rPr lang="fr-FR" dirty="0"/>
              <a:t> ipsum </a:t>
            </a:r>
            <a:r>
              <a:rPr lang="fr-FR" dirty="0" err="1"/>
              <a:t>dolor</a:t>
            </a:r>
            <a:r>
              <a:rPr lang="fr-FR" dirty="0"/>
              <a:t> … blablabla</a:t>
            </a:r>
          </a:p>
        </p:txBody>
      </p:sp>
    </p:spTree>
    <p:extLst>
      <p:ext uri="{BB962C8B-B14F-4D97-AF65-F5344CB8AC3E}">
        <p14:creationId xmlns:p14="http://schemas.microsoft.com/office/powerpoint/2010/main" val="27365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EED0-86FA-4D44-B42A-C34AA1E7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Maquettes Wireframe Mobile First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14E08C-FCB9-4ED8-B75B-273F3CB9D4B2}"/>
              </a:ext>
            </a:extLst>
          </p:cNvPr>
          <p:cNvSpPr/>
          <p:nvPr/>
        </p:nvSpPr>
        <p:spPr>
          <a:xfrm>
            <a:off x="494907" y="1951348"/>
            <a:ext cx="3327662" cy="4609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0B109-C3FA-4430-AD7D-98736BE25600}"/>
              </a:ext>
            </a:extLst>
          </p:cNvPr>
          <p:cNvSpPr/>
          <p:nvPr/>
        </p:nvSpPr>
        <p:spPr>
          <a:xfrm>
            <a:off x="494907" y="1951348"/>
            <a:ext cx="3327662" cy="754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44AC4-704D-4746-AD64-7F277CF6C499}"/>
              </a:ext>
            </a:extLst>
          </p:cNvPr>
          <p:cNvSpPr/>
          <p:nvPr/>
        </p:nvSpPr>
        <p:spPr>
          <a:xfrm>
            <a:off x="494907" y="5806912"/>
            <a:ext cx="3327662" cy="754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E054F-101F-4CA3-BB69-ECD97548215F}"/>
              </a:ext>
            </a:extLst>
          </p:cNvPr>
          <p:cNvSpPr/>
          <p:nvPr/>
        </p:nvSpPr>
        <p:spPr>
          <a:xfrm>
            <a:off x="612742" y="2135171"/>
            <a:ext cx="372359" cy="37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1788F-37BE-4C6B-9D48-1392E5DF74A7}"/>
              </a:ext>
            </a:extLst>
          </p:cNvPr>
          <p:cNvSpPr txBox="1"/>
          <p:nvPr/>
        </p:nvSpPr>
        <p:spPr>
          <a:xfrm>
            <a:off x="985101" y="21476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1A03AF-838C-4B9A-BA11-60C962AC664C}"/>
              </a:ext>
            </a:extLst>
          </p:cNvPr>
          <p:cNvSpPr/>
          <p:nvPr/>
        </p:nvSpPr>
        <p:spPr>
          <a:xfrm>
            <a:off x="4465163" y="1951348"/>
            <a:ext cx="3327662" cy="4609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F343C-D599-4375-8E79-3EE3663F1073}"/>
              </a:ext>
            </a:extLst>
          </p:cNvPr>
          <p:cNvSpPr/>
          <p:nvPr/>
        </p:nvSpPr>
        <p:spPr>
          <a:xfrm>
            <a:off x="4465163" y="1951348"/>
            <a:ext cx="3327662" cy="754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5801D-4F3A-4208-8F03-CC6EAFE0E3FC}"/>
              </a:ext>
            </a:extLst>
          </p:cNvPr>
          <p:cNvSpPr/>
          <p:nvPr/>
        </p:nvSpPr>
        <p:spPr>
          <a:xfrm>
            <a:off x="4465163" y="5806912"/>
            <a:ext cx="3327662" cy="754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A5B599-9DF3-4909-AAC7-281382C2F128}"/>
              </a:ext>
            </a:extLst>
          </p:cNvPr>
          <p:cNvSpPr/>
          <p:nvPr/>
        </p:nvSpPr>
        <p:spPr>
          <a:xfrm>
            <a:off x="4582998" y="2135171"/>
            <a:ext cx="372359" cy="377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A047DA-0495-400D-9DB5-116E4C6CADF6}"/>
              </a:ext>
            </a:extLst>
          </p:cNvPr>
          <p:cNvSpPr txBox="1"/>
          <p:nvPr/>
        </p:nvSpPr>
        <p:spPr>
          <a:xfrm>
            <a:off x="4955357" y="21476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D908E-7832-40F8-8378-CF14040D623F}"/>
              </a:ext>
            </a:extLst>
          </p:cNvPr>
          <p:cNvSpPr txBox="1"/>
          <p:nvPr/>
        </p:nvSpPr>
        <p:spPr>
          <a:xfrm>
            <a:off x="1366887" y="2872066"/>
            <a:ext cx="174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 des articles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CF9571-DE5B-4054-807B-4600453ED57B}"/>
              </a:ext>
            </a:extLst>
          </p:cNvPr>
          <p:cNvSpPr/>
          <p:nvPr/>
        </p:nvSpPr>
        <p:spPr>
          <a:xfrm>
            <a:off x="716436" y="3274392"/>
            <a:ext cx="471341" cy="364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AD0302-6667-4851-BE2C-C82580FAB2A8}"/>
              </a:ext>
            </a:extLst>
          </p:cNvPr>
          <p:cNvSpPr/>
          <p:nvPr/>
        </p:nvSpPr>
        <p:spPr>
          <a:xfrm>
            <a:off x="1359030" y="3285463"/>
            <a:ext cx="471341" cy="364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326CE4-9017-4E6B-9888-6875D24AB17E}"/>
              </a:ext>
            </a:extLst>
          </p:cNvPr>
          <p:cNvSpPr/>
          <p:nvPr/>
        </p:nvSpPr>
        <p:spPr>
          <a:xfrm>
            <a:off x="716436" y="3822569"/>
            <a:ext cx="2879890" cy="1677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2EAF95-601D-4796-BBA6-8E750012B1B3}"/>
              </a:ext>
            </a:extLst>
          </p:cNvPr>
          <p:cNvCxnSpPr/>
          <p:nvPr/>
        </p:nvCxnSpPr>
        <p:spPr>
          <a:xfrm>
            <a:off x="716436" y="4128940"/>
            <a:ext cx="28798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655326-7BCC-40C7-9660-6AE9DEBEE41C}"/>
              </a:ext>
            </a:extLst>
          </p:cNvPr>
          <p:cNvCxnSpPr/>
          <p:nvPr/>
        </p:nvCxnSpPr>
        <p:spPr>
          <a:xfrm>
            <a:off x="1616697" y="3822569"/>
            <a:ext cx="0" cy="16779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0F6D08-9F0C-427A-A2A1-BC10FE5A0EF5}"/>
              </a:ext>
            </a:extLst>
          </p:cNvPr>
          <p:cNvCxnSpPr>
            <a:cxnSpLocks/>
          </p:cNvCxnSpPr>
          <p:nvPr/>
        </p:nvCxnSpPr>
        <p:spPr>
          <a:xfrm>
            <a:off x="2639505" y="3822569"/>
            <a:ext cx="0" cy="16779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BB87146-049B-4D76-A863-C02F915149CA}"/>
              </a:ext>
            </a:extLst>
          </p:cNvPr>
          <p:cNvSpPr/>
          <p:nvPr/>
        </p:nvSpPr>
        <p:spPr>
          <a:xfrm>
            <a:off x="4666268" y="3285464"/>
            <a:ext cx="3011864" cy="26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494080-12E4-4BA0-8737-20D8F5ACF01A}"/>
              </a:ext>
            </a:extLst>
          </p:cNvPr>
          <p:cNvSpPr txBox="1"/>
          <p:nvPr/>
        </p:nvSpPr>
        <p:spPr>
          <a:xfrm>
            <a:off x="4582998" y="291613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765229-D687-43CC-AFAE-C8D99A8D021A}"/>
              </a:ext>
            </a:extLst>
          </p:cNvPr>
          <p:cNvSpPr/>
          <p:nvPr/>
        </p:nvSpPr>
        <p:spPr>
          <a:xfrm>
            <a:off x="4666268" y="3995766"/>
            <a:ext cx="3011864" cy="26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C54ED-91A1-4E09-838C-AB918A6A192A}"/>
              </a:ext>
            </a:extLst>
          </p:cNvPr>
          <p:cNvSpPr txBox="1"/>
          <p:nvPr/>
        </p:nvSpPr>
        <p:spPr>
          <a:xfrm>
            <a:off x="4582998" y="36264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AD29F5-1627-47DC-B2E1-3ECC4350E054}"/>
              </a:ext>
            </a:extLst>
          </p:cNvPr>
          <p:cNvSpPr/>
          <p:nvPr/>
        </p:nvSpPr>
        <p:spPr>
          <a:xfrm>
            <a:off x="4666268" y="4773031"/>
            <a:ext cx="3011864" cy="26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16DEE8-F76A-4C02-AF6F-AA1AD60F16DF}"/>
              </a:ext>
            </a:extLst>
          </p:cNvPr>
          <p:cNvSpPr txBox="1"/>
          <p:nvPr/>
        </p:nvSpPr>
        <p:spPr>
          <a:xfrm>
            <a:off x="4582998" y="4403698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22FD6E-19EE-4ECF-97E0-0A82354A5093}"/>
              </a:ext>
            </a:extLst>
          </p:cNvPr>
          <p:cNvSpPr/>
          <p:nvPr/>
        </p:nvSpPr>
        <p:spPr>
          <a:xfrm>
            <a:off x="4666268" y="5321431"/>
            <a:ext cx="3011864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169520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7670-30DF-4008-B675-E8FC9AA4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</a:t>
            </a:r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A109-0A41-4D52-89DF-D2D8E391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 –y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&lt;module&gt;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–D &lt;module&gt;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uninstall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run &lt;script&gt;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463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9314-FFA5-4C13-A0CA-5F4AE435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651F-3D39-43B3-9B38-0C9809AC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https://www.conventionalcommits.org/en/v1.0.0/</a:t>
            </a:r>
            <a:endParaRPr lang="fr-FR" dirty="0"/>
          </a:p>
          <a:p>
            <a:r>
              <a:rPr lang="fr-FR" dirty="0">
                <a:hlinkClick r:id="rId3"/>
              </a:rPr>
              <a:t>https://caniuse.com/?search=defer</a:t>
            </a:r>
            <a:endParaRPr lang="fr-FR" dirty="0"/>
          </a:p>
          <a:p>
            <a:r>
              <a:rPr lang="fr-FR" dirty="0">
                <a:hlinkClick r:id="rId4"/>
              </a:rPr>
              <a:t>https://css-tricks.com/snippets/css/a-guide-to-flexbox/</a:t>
            </a:r>
            <a:endParaRPr lang="fr-FR" dirty="0"/>
          </a:p>
          <a:p>
            <a:r>
              <a:rPr lang="fr-FR" dirty="0">
                <a:hlinkClick r:id="rId5"/>
              </a:rPr>
              <a:t>https://flexboxfroggy.com/#fr</a:t>
            </a:r>
            <a:endParaRPr lang="fr-FR" dirty="0"/>
          </a:p>
          <a:p>
            <a:r>
              <a:rPr lang="fr-FR" dirty="0">
                <a:hlinkClick r:id="rId6"/>
              </a:rPr>
              <a:t>https://refactoring.guru/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277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4F2D-3AF4-4B93-828B-AF79BF46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901E-EEA3-4D2C-9029-027BC368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Graph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 err="1"/>
              <a:t>Sonarlint</a:t>
            </a:r>
            <a:endParaRPr lang="fr-FR" dirty="0"/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endParaRPr lang="fr-FR" dirty="0"/>
          </a:p>
          <a:p>
            <a:r>
              <a:rPr lang="fr-FR" dirty="0"/>
              <a:t>Auto Rename Tag</a:t>
            </a:r>
          </a:p>
          <a:p>
            <a:r>
              <a:rPr lang="fr-FR" dirty="0" err="1"/>
              <a:t>surround</a:t>
            </a:r>
            <a:endParaRPr lang="fr-FR" dirty="0"/>
          </a:p>
          <a:p>
            <a:r>
              <a:rPr lang="fr-FR" dirty="0"/>
              <a:t>javascript </a:t>
            </a:r>
            <a:r>
              <a:rPr lang="fr-FR" dirty="0" err="1"/>
              <a:t>snippet</a:t>
            </a:r>
            <a:r>
              <a:rPr lang="fr-FR" dirty="0"/>
              <a:t> ES6</a:t>
            </a:r>
          </a:p>
          <a:p>
            <a:r>
              <a:rPr lang="fr-FR" dirty="0" err="1"/>
              <a:t>Bracket</a:t>
            </a:r>
            <a:r>
              <a:rPr lang="fr-FR" dirty="0"/>
              <a:t> Pair </a:t>
            </a:r>
            <a:r>
              <a:rPr lang="fr-FR" dirty="0" err="1"/>
              <a:t>Colorizer</a:t>
            </a:r>
            <a:r>
              <a:rPr lang="fr-FR" dirty="0"/>
              <a:t> 2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20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FA23-5E5B-42BE-9AB2-EAE39433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 de vie </a:t>
            </a:r>
            <a:r>
              <a:rPr lang="fr-FR" dirty="0" err="1"/>
              <a:t>d’angularjs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C790FC-BD46-443E-8AEF-386618539A10}"/>
              </a:ext>
            </a:extLst>
          </p:cNvPr>
          <p:cNvCxnSpPr/>
          <p:nvPr/>
        </p:nvCxnSpPr>
        <p:spPr>
          <a:xfrm flipV="1">
            <a:off x="372359" y="2894029"/>
            <a:ext cx="11547835" cy="659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21974B-0F54-4F43-BBF8-F85558AE36A1}"/>
              </a:ext>
            </a:extLst>
          </p:cNvPr>
          <p:cNvCxnSpPr/>
          <p:nvPr/>
        </p:nvCxnSpPr>
        <p:spPr>
          <a:xfrm>
            <a:off x="612742" y="2648932"/>
            <a:ext cx="0" cy="6504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345BD9-421B-49A7-8EF0-F0913F453857}"/>
              </a:ext>
            </a:extLst>
          </p:cNvPr>
          <p:cNvCxnSpPr/>
          <p:nvPr/>
        </p:nvCxnSpPr>
        <p:spPr>
          <a:xfrm>
            <a:off x="1875934" y="2597085"/>
            <a:ext cx="0" cy="6928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A85D07-4831-4851-BC31-CC6D5F6A711D}"/>
              </a:ext>
            </a:extLst>
          </p:cNvPr>
          <p:cNvSpPr txBox="1"/>
          <p:nvPr/>
        </p:nvSpPr>
        <p:spPr>
          <a:xfrm>
            <a:off x="1362173" y="3402233"/>
            <a:ext cx="211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DOMContentLoaded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4C6B3-7809-4270-9A40-45B3201F637D}"/>
              </a:ext>
            </a:extLst>
          </p:cNvPr>
          <p:cNvSpPr txBox="1"/>
          <p:nvPr/>
        </p:nvSpPr>
        <p:spPr>
          <a:xfrm>
            <a:off x="1414020" y="377156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angularInit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B1EA2-2432-4F1D-A0AD-3F09DD79AD3A}"/>
              </a:ext>
            </a:extLst>
          </p:cNvPr>
          <p:cNvSpPr txBox="1"/>
          <p:nvPr/>
        </p:nvSpPr>
        <p:spPr>
          <a:xfrm>
            <a:off x="1414020" y="4600280"/>
            <a:ext cx="87529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cherche </a:t>
            </a:r>
            <a:r>
              <a:rPr lang="fr-FR" dirty="0" err="1"/>
              <a:t>ng</a:t>
            </a:r>
            <a:r>
              <a:rPr lang="fr-FR" dirty="0"/>
              <a:t>-app (et les autres) dans le document et dans tous les </a:t>
            </a:r>
            <a:r>
              <a:rPr lang="fr-FR" dirty="0" err="1"/>
              <a:t>elements</a:t>
            </a:r>
            <a:r>
              <a:rPr lang="fr-FR" dirty="0"/>
              <a:t> du document</a:t>
            </a:r>
          </a:p>
          <a:p>
            <a:r>
              <a:rPr lang="fr-FR" dirty="0" err="1"/>
              <a:t>eventuellement</a:t>
            </a:r>
            <a:r>
              <a:rPr lang="fr-FR" dirty="0"/>
              <a:t>, le module est la valeur de l’attribut </a:t>
            </a:r>
            <a:r>
              <a:rPr lang="fr-FR" dirty="0" err="1"/>
              <a:t>ng</a:t>
            </a:r>
            <a:r>
              <a:rPr lang="fr-FR" dirty="0"/>
              <a:t>-app</a:t>
            </a:r>
          </a:p>
          <a:p>
            <a:r>
              <a:rPr lang="fr-FR" dirty="0" err="1"/>
              <a:t>eventuellement</a:t>
            </a:r>
            <a:r>
              <a:rPr lang="fr-FR" dirty="0"/>
              <a:t>, on note </a:t>
            </a:r>
            <a:r>
              <a:rPr lang="fr-FR" dirty="0" err="1"/>
              <a:t>ng</a:t>
            </a:r>
            <a:r>
              <a:rPr lang="fr-FR" dirty="0"/>
              <a:t>-strict-di</a:t>
            </a:r>
          </a:p>
          <a:p>
            <a:r>
              <a:rPr lang="fr-FR" dirty="0"/>
              <a:t>on </a:t>
            </a:r>
            <a:r>
              <a:rPr lang="fr-FR" dirty="0" err="1"/>
              <a:t>bootstrap</a:t>
            </a:r>
            <a:r>
              <a:rPr lang="fr-FR" dirty="0"/>
              <a:t> </a:t>
            </a:r>
            <a:r>
              <a:rPr lang="fr-FR" dirty="0" err="1"/>
              <a:t>angular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bootstrap</a:t>
            </a:r>
            <a:r>
              <a:rPr lang="fr-FR" dirty="0"/>
              <a:t>:</a:t>
            </a:r>
          </a:p>
          <a:p>
            <a:r>
              <a:rPr lang="fr-FR" dirty="0"/>
              <a:t>charge les modules</a:t>
            </a:r>
          </a:p>
          <a:p>
            <a:r>
              <a:rPr lang="fr-FR" dirty="0"/>
              <a:t>compiler le </a:t>
            </a:r>
            <a:r>
              <a:rPr lang="fr-FR" dirty="0" err="1"/>
              <a:t>rootElement</a:t>
            </a:r>
            <a:r>
              <a:rPr lang="fr-FR" dirty="0"/>
              <a:t> avec le </a:t>
            </a:r>
            <a:r>
              <a:rPr lang="fr-FR" dirty="0" err="1"/>
              <a:t>rootScope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81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Widescreen</PresentationFormat>
  <Paragraphs>209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Notes formation AngularJS</vt:lpstr>
      <vt:lpstr>PowerPoint Presentation</vt:lpstr>
      <vt:lpstr>Logiciels</vt:lpstr>
      <vt:lpstr>Maquettes Wireframe Mobile First</vt:lpstr>
      <vt:lpstr>Maquettes Wireframe Mobile First</vt:lpstr>
      <vt:lpstr>Commande npm</vt:lpstr>
      <vt:lpstr>Webographie</vt:lpstr>
      <vt:lpstr>VSCode plugin</vt:lpstr>
      <vt:lpstr>Cycle de vie d’angularjs</vt:lpstr>
      <vt:lpstr>Service</vt:lpstr>
      <vt:lpstr>IIFE</vt:lpstr>
      <vt:lpstr>Javascript</vt:lpstr>
      <vt:lpstr>AngularJS artefact</vt:lpstr>
      <vt:lpstr>Case (casse)</vt:lpstr>
      <vt:lpstr>PowerPoint Presentation</vt:lpstr>
      <vt:lpstr>angular version</vt:lpstr>
      <vt:lpstr>URI</vt:lpstr>
      <vt:lpstr>PowerPoint Presentation</vt:lpstr>
      <vt:lpstr>Programmation asynchrone</vt:lpstr>
      <vt:lpstr>PowerPoint Presentation</vt:lpstr>
      <vt:lpstr>PowerPoint Presentation</vt:lpstr>
      <vt:lpstr>CORS</vt:lpstr>
      <vt:lpstr>PowerPoint Presentation</vt:lpstr>
      <vt:lpstr>todolist</vt:lpstr>
      <vt:lpstr>cycle de developpement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formation AngularJS</dc:title>
  <dc:creator>Jean-Louis P. GUÉNÉGO</dc:creator>
  <cp:lastModifiedBy>Jean-Louis P. GUÉNÉGO</cp:lastModifiedBy>
  <cp:revision>84</cp:revision>
  <dcterms:created xsi:type="dcterms:W3CDTF">2021-10-25T07:27:25Z</dcterms:created>
  <dcterms:modified xsi:type="dcterms:W3CDTF">2021-10-27T15:09:27Z</dcterms:modified>
</cp:coreProperties>
</file>