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D9090-96FD-6E95-4B66-9D51CFE25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0EA6F9-AA00-9E62-7DA5-55AB64A08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C3F90-4A88-8A85-DACC-37CC0B3A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E97-DFEF-46AE-8851-9F92B45650E8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086B46-41A1-40F7-52B5-EA708C79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20FE23-2B60-5856-A165-C041DE29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CC9-DEA8-4431-9D7C-A0BF7E44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9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E20AE-C537-DFB1-EEBA-3D1FE92D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5FF518-AE28-9185-4D44-448742445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719723-89F1-860D-5BB9-CC3D1B8E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E97-DFEF-46AE-8851-9F92B45650E8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65C5E-E245-2F6F-E915-27C17197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C037ED-F739-5DA3-B538-8DE408D0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CC9-DEA8-4431-9D7C-A0BF7E44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61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ECA3AC-148C-9728-3D05-E5FFBE4C0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7E82D0-35EF-6D3B-6117-952AE76D4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4323-A7B7-C307-D336-6AFF638E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E97-DFEF-46AE-8851-9F92B45650E8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D8D05-2332-FD24-6246-569D7698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4D84E-D8EA-9572-3AE2-8B7DAE22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CC9-DEA8-4431-9D7C-A0BF7E44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96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A5675-B758-10A1-12C4-C909E077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AEC14-4367-C8C7-9289-B11B3B4C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5D14E-49E3-8886-95BE-6202EA39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E97-DFEF-46AE-8851-9F92B45650E8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87F4C8-2117-170D-CF12-50A28FFA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C27808-D523-8EA9-913A-CFA88E65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CC9-DEA8-4431-9D7C-A0BF7E44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53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991BF-50C7-C64B-1449-5F5DC659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E4A81F-9A7E-8D2F-9CDC-890F1C361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BECA71-D87C-D117-371F-703B3BB9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E97-DFEF-46AE-8851-9F92B45650E8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5A364-D603-221D-39E7-EB4D33A3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EBD37B-4BAC-E93C-2088-44EC8B4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CC9-DEA8-4431-9D7C-A0BF7E44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56D51-1E3B-0189-F76C-1E7CEC4D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7423C-40A9-85AC-920A-DD76D63A8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7AE6FD-87F2-EBA7-5996-9742EDEB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645532-C508-9937-0DB7-2CD6E504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E97-DFEF-46AE-8851-9F92B45650E8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04D079-AAF7-C39A-6623-4E322DAA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9D69EA-C280-CB0A-4D94-311DEB04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CC9-DEA8-4431-9D7C-A0BF7E44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33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FBC21-0CF3-D434-355F-BB0CEC86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84FA1D-F1BB-735A-292B-D5867029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01F6A7-AAA1-BB14-A3B1-4FD16DC48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A97C1F-0418-CCAC-4F62-5E21AD381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B274A5-D51F-E51B-D05C-FB9DBB70F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889A14-717A-92BD-407E-48E2BDC9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E97-DFEF-46AE-8851-9F92B45650E8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507DFB-B05B-149A-FCD3-52E37CB1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294580-F18D-174F-E6C8-B902D73A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CC9-DEA8-4431-9D7C-A0BF7E44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32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6F015-76BE-7F79-DE93-D91A6C3D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02C91B-7FAF-D75F-F23E-66026710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E97-DFEF-46AE-8851-9F92B45650E8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A4BDB9-A7D5-8366-D67C-400A0348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971035-6DD0-B5EF-FA81-82745C1B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CC9-DEA8-4431-9D7C-A0BF7E44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67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01C7C6-D8E5-1CF9-1EB6-C68248C8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E97-DFEF-46AE-8851-9F92B45650E8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F0E516-6114-1F7F-A304-2DA136B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9FDEDB-3D9C-71B1-6DB6-77D98CE0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CC9-DEA8-4431-9D7C-A0BF7E44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2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38C37-B71E-6019-4192-514AF89E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4F87DD-D2AD-6C44-C474-B3C019F4E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423AA-4BDD-6EA4-AA9F-8C85C273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B4EAD5-F468-CA4F-2DAF-B817BB1C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E97-DFEF-46AE-8851-9F92B45650E8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C444DE-E27D-D1FB-564A-29CB893D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D950AC-C5BB-F0BD-3AE2-B20B0AC3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CC9-DEA8-4431-9D7C-A0BF7E44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19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62342-0359-E256-DBBF-6F8D341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6B4ADC-695F-05C9-DB43-39D0AF744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9673E9-EE6E-8C4D-94E8-FBE936C5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F43571-0E06-0B40-25C1-0EEAE6FE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E97-DFEF-46AE-8851-9F92B45650E8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668FB1-7118-4556-38A2-D526D48D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8C50E8-6C9C-97DE-3999-6557A79C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CC9-DEA8-4431-9D7C-A0BF7E44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29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A4BB46-43B6-39DB-8BA0-D331370B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363DD7-DDF3-769A-5BFB-E3D13467D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33FC5-E271-6A1B-EDA0-E7F4AB478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D7E97-DFEF-46AE-8851-9F92B45650E8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51D4D3-AA98-E910-2FAA-CA482B6C6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129F8A-FF2A-35EE-F737-54D763964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ACC9-DEA8-4431-9D7C-A0BF7E44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71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11C48-5932-98EE-B9BE-C5C9D7B7B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44C0B7-ACFB-16D6-1F34-EAE684D6C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47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9167B-0EEE-DC62-A77E-A0C1FDAC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141F072-7312-B3D9-3A36-21B076E6CD3C}"/>
              </a:ext>
            </a:extLst>
          </p:cNvPr>
          <p:cNvCxnSpPr/>
          <p:nvPr/>
        </p:nvCxnSpPr>
        <p:spPr>
          <a:xfrm>
            <a:off x="319596" y="2095130"/>
            <a:ext cx="116297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9F10A49-C2D2-5625-BCBC-C8896AEF5680}"/>
              </a:ext>
            </a:extLst>
          </p:cNvPr>
          <p:cNvCxnSpPr/>
          <p:nvPr/>
        </p:nvCxnSpPr>
        <p:spPr>
          <a:xfrm>
            <a:off x="497150" y="1899821"/>
            <a:ext cx="0" cy="4882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D23533F-553F-7EEB-4FE4-687A21A599A9}"/>
              </a:ext>
            </a:extLst>
          </p:cNvPr>
          <p:cNvSpPr txBox="1"/>
          <p:nvPr/>
        </p:nvSpPr>
        <p:spPr>
          <a:xfrm>
            <a:off x="142043" y="2388093"/>
            <a:ext cx="105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8B1C5DE-71E1-5782-67FE-9BBB8F04DA7C}"/>
              </a:ext>
            </a:extLst>
          </p:cNvPr>
          <p:cNvCxnSpPr/>
          <p:nvPr/>
        </p:nvCxnSpPr>
        <p:spPr>
          <a:xfrm>
            <a:off x="1500326" y="1899821"/>
            <a:ext cx="0" cy="4882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D167145-A0E4-DBA0-2412-E41CE7857536}"/>
              </a:ext>
            </a:extLst>
          </p:cNvPr>
          <p:cNvSpPr txBox="1"/>
          <p:nvPr/>
        </p:nvSpPr>
        <p:spPr>
          <a:xfrm>
            <a:off x="1200410" y="2388093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4BA7155-0645-C125-A2EE-71D984F6505D}"/>
              </a:ext>
            </a:extLst>
          </p:cNvPr>
          <p:cNvCxnSpPr/>
          <p:nvPr/>
        </p:nvCxnSpPr>
        <p:spPr>
          <a:xfrm>
            <a:off x="2041864" y="1899821"/>
            <a:ext cx="0" cy="3994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8F439638-34C9-C4E7-B6C9-9540156284C4}"/>
              </a:ext>
            </a:extLst>
          </p:cNvPr>
          <p:cNvSpPr txBox="1"/>
          <p:nvPr/>
        </p:nvSpPr>
        <p:spPr>
          <a:xfrm>
            <a:off x="1715492" y="123696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A61583C-5326-A04F-CE0D-400F586B128B}"/>
              </a:ext>
            </a:extLst>
          </p:cNvPr>
          <p:cNvCxnSpPr/>
          <p:nvPr/>
        </p:nvCxnSpPr>
        <p:spPr>
          <a:xfrm>
            <a:off x="2636668" y="1899821"/>
            <a:ext cx="0" cy="4882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9EEEA87-A49E-7DF1-A8EE-9FE55B6CFF11}"/>
              </a:ext>
            </a:extLst>
          </p:cNvPr>
          <p:cNvSpPr txBox="1"/>
          <p:nvPr/>
        </p:nvSpPr>
        <p:spPr>
          <a:xfrm>
            <a:off x="2482620" y="239697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B4C8512-177F-1488-5B7D-44AC11F8AF3A}"/>
              </a:ext>
            </a:extLst>
          </p:cNvPr>
          <p:cNvCxnSpPr/>
          <p:nvPr/>
        </p:nvCxnSpPr>
        <p:spPr>
          <a:xfrm>
            <a:off x="5220070" y="1883298"/>
            <a:ext cx="0" cy="5047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5308247-DA3C-F537-2A3E-11247C64C602}"/>
              </a:ext>
            </a:extLst>
          </p:cNvPr>
          <p:cNvSpPr txBox="1"/>
          <p:nvPr/>
        </p:nvSpPr>
        <p:spPr>
          <a:xfrm>
            <a:off x="4893698" y="238809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5A14D81-9FC2-C982-5E08-3189C56B28B2}"/>
              </a:ext>
            </a:extLst>
          </p:cNvPr>
          <p:cNvCxnSpPr/>
          <p:nvPr/>
        </p:nvCxnSpPr>
        <p:spPr>
          <a:xfrm>
            <a:off x="7235301" y="1883298"/>
            <a:ext cx="0" cy="5136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D360813-7A51-B0C4-5636-5446A713C24B}"/>
              </a:ext>
            </a:extLst>
          </p:cNvPr>
          <p:cNvSpPr txBox="1"/>
          <p:nvPr/>
        </p:nvSpPr>
        <p:spPr>
          <a:xfrm>
            <a:off x="7031115" y="2467992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0402CDA-DD08-B8CA-B9F3-4CFD3C1C4F17}"/>
              </a:ext>
            </a:extLst>
          </p:cNvPr>
          <p:cNvCxnSpPr/>
          <p:nvPr/>
        </p:nvCxnSpPr>
        <p:spPr>
          <a:xfrm>
            <a:off x="6010183" y="1560132"/>
            <a:ext cx="0" cy="17423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4CF1DBFE-FF7B-CE3A-480D-179F08B65037}"/>
              </a:ext>
            </a:extLst>
          </p:cNvPr>
          <p:cNvSpPr txBox="1"/>
          <p:nvPr/>
        </p:nvSpPr>
        <p:spPr>
          <a:xfrm>
            <a:off x="5841507" y="3429000"/>
            <a:ext cx="1520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TS1</a:t>
            </a:r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  <a:p>
            <a:r>
              <a:rPr lang="fr-FR" dirty="0"/>
              <a:t>import/export</a:t>
            </a:r>
          </a:p>
          <a:p>
            <a:r>
              <a:rPr lang="fr-FR" dirty="0"/>
              <a:t>class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1C6EB76-144A-9622-779F-64EF93D4A8EF}"/>
              </a:ext>
            </a:extLst>
          </p:cNvPr>
          <p:cNvSpPr txBox="1"/>
          <p:nvPr/>
        </p:nvSpPr>
        <p:spPr>
          <a:xfrm>
            <a:off x="9525740" y="2431312"/>
            <a:ext cx="868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ES2016</a:t>
            </a:r>
          </a:p>
          <a:p>
            <a:r>
              <a:rPr lang="fr-FR" dirty="0"/>
              <a:t>...</a:t>
            </a:r>
          </a:p>
          <a:p>
            <a:r>
              <a:rPr lang="fr-FR" dirty="0"/>
              <a:t>ES2023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2EEBF53-DBA2-2B8C-0C6F-8DE051E01C6A}"/>
              </a:ext>
            </a:extLst>
          </p:cNvPr>
          <p:cNvCxnSpPr/>
          <p:nvPr/>
        </p:nvCxnSpPr>
        <p:spPr>
          <a:xfrm flipV="1">
            <a:off x="6826928" y="3391322"/>
            <a:ext cx="408373" cy="5858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8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2721D-DC7D-B446-B48A-00D323A4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8A487-863A-AF2A-70A3-38A546238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node</a:t>
            </a:r>
            <a:r>
              <a:rPr lang="fr-FR" dirty="0"/>
              <a:t> : </a:t>
            </a:r>
            <a:r>
              <a:rPr lang="fr-FR" dirty="0" err="1"/>
              <a:t>repertoire</a:t>
            </a:r>
            <a:r>
              <a:rPr lang="fr-FR" dirty="0"/>
              <a:t> contenant </a:t>
            </a:r>
            <a:r>
              <a:rPr lang="fr-FR" dirty="0" err="1"/>
              <a:t>package.json</a:t>
            </a:r>
            <a:endParaRPr lang="fr-FR" dirty="0"/>
          </a:p>
          <a:p>
            <a:r>
              <a:rPr lang="fr-FR" dirty="0"/>
              <a:t>module </a:t>
            </a:r>
            <a:r>
              <a:rPr lang="fr-FR" dirty="0" err="1"/>
              <a:t>typescript</a:t>
            </a:r>
            <a:r>
              <a:rPr lang="fr-FR" dirty="0"/>
              <a:t> : fichier TS contenant import ou export</a:t>
            </a:r>
          </a:p>
          <a:p>
            <a:r>
              <a:rPr lang="fr-FR" dirty="0"/>
              <a:t>module ESM : fichier JS contenant import ou export</a:t>
            </a:r>
          </a:p>
          <a:p>
            <a:r>
              <a:rPr lang="fr-FR" dirty="0"/>
              <a:t>module </a:t>
            </a:r>
            <a:r>
              <a:rPr lang="fr-FR" dirty="0" err="1"/>
              <a:t>Angular</a:t>
            </a:r>
            <a:r>
              <a:rPr lang="fr-FR" dirty="0"/>
              <a:t> : class TS décorée avec @NgModule</a:t>
            </a:r>
          </a:p>
        </p:txBody>
      </p:sp>
    </p:spTree>
    <p:extLst>
      <p:ext uri="{BB962C8B-B14F-4D97-AF65-F5344CB8AC3E}">
        <p14:creationId xmlns:p14="http://schemas.microsoft.com/office/powerpoint/2010/main" val="396288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FA26E-4B90-7E81-3498-79EA759E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artefacts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3EF1D-8967-9E5F-9E19-019EBFAA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: @NgModule, paquet de composant, directive et de pipe</a:t>
            </a:r>
          </a:p>
          <a:p>
            <a:r>
              <a:rPr lang="fr-FR" dirty="0"/>
              <a:t>composant : @Component , visuel, intelligent, communicatif</a:t>
            </a:r>
          </a:p>
          <a:p>
            <a:r>
              <a:rPr lang="fr-FR" dirty="0"/>
              <a:t>directive : @Directive, intelligent, communicatif, squatte une partie visuelle</a:t>
            </a:r>
          </a:p>
          <a:p>
            <a:r>
              <a:rPr lang="fr-FR" dirty="0"/>
              <a:t>pipe : @Pipe </a:t>
            </a:r>
          </a:p>
          <a:p>
            <a:r>
              <a:rPr lang="fr-FR" dirty="0"/>
              <a:t>Service : @Injectable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01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5B821-C3F2-7D6E-2A61-3D3D5C7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CC3088E-9F41-4F25-C171-98061B3B3801}"/>
              </a:ext>
            </a:extLst>
          </p:cNvPr>
          <p:cNvSpPr/>
          <p:nvPr/>
        </p:nvSpPr>
        <p:spPr>
          <a:xfrm>
            <a:off x="5069150" y="1464816"/>
            <a:ext cx="2503502" cy="111858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56F9A-964A-7C06-362F-F11E33AB0D67}"/>
              </a:ext>
            </a:extLst>
          </p:cNvPr>
          <p:cNvSpPr/>
          <p:nvPr/>
        </p:nvSpPr>
        <p:spPr>
          <a:xfrm>
            <a:off x="3542190" y="2929630"/>
            <a:ext cx="1633491" cy="870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visuelle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3E8A5-B2A3-9F73-D5D8-6CC63A73F1BF}"/>
              </a:ext>
            </a:extLst>
          </p:cNvPr>
          <p:cNvSpPr/>
          <p:nvPr/>
        </p:nvSpPr>
        <p:spPr>
          <a:xfrm>
            <a:off x="5771965" y="2929630"/>
            <a:ext cx="1633491" cy="870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79287B-0FB9-BB75-5F91-CD48CA51AFE0}"/>
              </a:ext>
            </a:extLst>
          </p:cNvPr>
          <p:cNvSpPr/>
          <p:nvPr/>
        </p:nvSpPr>
        <p:spPr>
          <a:xfrm>
            <a:off x="7939596" y="2929630"/>
            <a:ext cx="1633491" cy="870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communicatif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048714-30AD-8522-EB74-B6391E4AA21A}"/>
              </a:ext>
            </a:extLst>
          </p:cNvPr>
          <p:cNvSpPr txBox="1"/>
          <p:nvPr/>
        </p:nvSpPr>
        <p:spPr>
          <a:xfrm>
            <a:off x="3453414" y="3986074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html, </a:t>
            </a:r>
            <a:r>
              <a:rPr lang="fr-FR" dirty="0" err="1"/>
              <a:t>scss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BB7DCA-14E3-046E-A991-AB61567114C6}"/>
              </a:ext>
            </a:extLst>
          </p:cNvPr>
          <p:cNvSpPr txBox="1"/>
          <p:nvPr/>
        </p:nvSpPr>
        <p:spPr>
          <a:xfrm>
            <a:off x="6096000" y="398607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91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E127C2-F73E-995D-77BA-FA7D764A66F2}"/>
              </a:ext>
            </a:extLst>
          </p:cNvPr>
          <p:cNvSpPr/>
          <p:nvPr/>
        </p:nvSpPr>
        <p:spPr>
          <a:xfrm>
            <a:off x="4643022" y="403933"/>
            <a:ext cx="1376039" cy="79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88E5E-55BD-734E-3CC7-447C2DE93AF1}"/>
              </a:ext>
            </a:extLst>
          </p:cNvPr>
          <p:cNvSpPr/>
          <p:nvPr/>
        </p:nvSpPr>
        <p:spPr>
          <a:xfrm>
            <a:off x="4674093" y="1677880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3F33268-2607-7B61-2511-70FE9DBB75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331041" y="1194046"/>
            <a:ext cx="1" cy="483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9062F3-57DD-AAA8-A5B6-C3A3F83FEA1F}"/>
              </a:ext>
            </a:extLst>
          </p:cNvPr>
          <p:cNvSpPr/>
          <p:nvPr/>
        </p:nvSpPr>
        <p:spPr>
          <a:xfrm>
            <a:off x="7833065" y="1020931"/>
            <a:ext cx="1376039" cy="415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C1C42-F8A6-394E-275C-77DF032FBBD8}"/>
              </a:ext>
            </a:extLst>
          </p:cNvPr>
          <p:cNvSpPr/>
          <p:nvPr/>
        </p:nvSpPr>
        <p:spPr>
          <a:xfrm>
            <a:off x="7833065" y="368421"/>
            <a:ext cx="1376039" cy="492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F44A103-D312-3C33-3DBD-567CC9E9CC8C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6019061" y="798990"/>
            <a:ext cx="1814004" cy="4294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0137CF3-AF64-9AD7-7BB6-71E58F3D54F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019061" y="614778"/>
            <a:ext cx="1814004" cy="18421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9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E127C2-F73E-995D-77BA-FA7D764A66F2}"/>
              </a:ext>
            </a:extLst>
          </p:cNvPr>
          <p:cNvSpPr/>
          <p:nvPr/>
        </p:nvSpPr>
        <p:spPr>
          <a:xfrm>
            <a:off x="4643022" y="403933"/>
            <a:ext cx="1376039" cy="79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88E5E-55BD-734E-3CC7-447C2DE93AF1}"/>
              </a:ext>
            </a:extLst>
          </p:cNvPr>
          <p:cNvSpPr/>
          <p:nvPr/>
        </p:nvSpPr>
        <p:spPr>
          <a:xfrm>
            <a:off x="4674093" y="1677880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3F33268-2607-7B61-2511-70FE9DBB75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331041" y="1194046"/>
            <a:ext cx="1" cy="483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9062F3-57DD-AAA8-A5B6-C3A3F83FEA1F}"/>
              </a:ext>
            </a:extLst>
          </p:cNvPr>
          <p:cNvSpPr/>
          <p:nvPr/>
        </p:nvSpPr>
        <p:spPr>
          <a:xfrm>
            <a:off x="7833065" y="1020931"/>
            <a:ext cx="1376039" cy="415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C1C42-F8A6-394E-275C-77DF032FBBD8}"/>
              </a:ext>
            </a:extLst>
          </p:cNvPr>
          <p:cNvSpPr/>
          <p:nvPr/>
        </p:nvSpPr>
        <p:spPr>
          <a:xfrm>
            <a:off x="7833065" y="368421"/>
            <a:ext cx="1376039" cy="492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F44A103-D312-3C33-3DBD-567CC9E9CC8C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6019061" y="798990"/>
            <a:ext cx="1814004" cy="4294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0137CF3-AF64-9AD7-7BB6-71E58F3D54F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019061" y="614778"/>
            <a:ext cx="1814004" cy="18421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A9BD72F-386B-72FE-B013-C7883EC20F11}"/>
              </a:ext>
            </a:extLst>
          </p:cNvPr>
          <p:cNvSpPr/>
          <p:nvPr/>
        </p:nvSpPr>
        <p:spPr>
          <a:xfrm>
            <a:off x="2748379" y="390765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ADC4249-9231-DE55-634C-42708160FBED}"/>
              </a:ext>
            </a:extLst>
          </p:cNvPr>
          <p:cNvSpPr/>
          <p:nvPr/>
        </p:nvSpPr>
        <p:spPr>
          <a:xfrm>
            <a:off x="2748379" y="310940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BA3C158-71A0-B406-E4C7-7698E9F8423B}"/>
              </a:ext>
            </a:extLst>
          </p:cNvPr>
          <p:cNvSpPr/>
          <p:nvPr/>
        </p:nvSpPr>
        <p:spPr>
          <a:xfrm>
            <a:off x="2748379" y="2302276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27391-2634-52EB-D12B-0FBE2EA4CD96}"/>
              </a:ext>
            </a:extLst>
          </p:cNvPr>
          <p:cNvSpPr/>
          <p:nvPr/>
        </p:nvSpPr>
        <p:spPr>
          <a:xfrm>
            <a:off x="1913877" y="1525848"/>
            <a:ext cx="1376039" cy="483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0738EE5-AFDB-0F9D-DD60-F75F1DD50696}"/>
              </a:ext>
            </a:extLst>
          </p:cNvPr>
          <p:cNvCxnSpPr>
            <a:stCxn id="6" idx="1"/>
            <a:endCxn id="8" idx="2"/>
          </p:cNvCxnSpPr>
          <p:nvPr/>
        </p:nvCxnSpPr>
        <p:spPr>
          <a:xfrm flipH="1" flipV="1">
            <a:off x="2601897" y="2009682"/>
            <a:ext cx="338897" cy="3862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BE56B54-D5BE-F34E-4DEE-CBF72ACC063B}"/>
              </a:ext>
            </a:extLst>
          </p:cNvPr>
          <p:cNvCxnSpPr>
            <a:stCxn id="3" idx="1"/>
            <a:endCxn id="8" idx="2"/>
          </p:cNvCxnSpPr>
          <p:nvPr/>
        </p:nvCxnSpPr>
        <p:spPr>
          <a:xfrm flipH="1" flipV="1">
            <a:off x="2601897" y="2009682"/>
            <a:ext cx="338897" cy="1193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9F25C83-D45F-745D-0B68-D88DD0AF85F9}"/>
              </a:ext>
            </a:extLst>
          </p:cNvPr>
          <p:cNvCxnSpPr>
            <a:stCxn id="2" idx="2"/>
            <a:endCxn id="8" idx="2"/>
          </p:cNvCxnSpPr>
          <p:nvPr/>
        </p:nvCxnSpPr>
        <p:spPr>
          <a:xfrm flipH="1" flipV="1">
            <a:off x="2601897" y="2009682"/>
            <a:ext cx="146482" cy="2217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63ECA4E-E832-9389-6E1C-37CAFEDC50A7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V="1">
            <a:off x="2601897" y="798990"/>
            <a:ext cx="2041125" cy="72685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0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2477F-33CF-A369-DA54-CD1F5BC4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</a:t>
            </a:r>
            <a:r>
              <a:rPr lang="fr-FR" dirty="0" err="1"/>
              <a:t>generate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291FCD-915A-C9BB-E033-872B2E1C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g m </a:t>
            </a:r>
            <a:r>
              <a:rPr lang="fr-FR" dirty="0" err="1"/>
              <a:t>layout</a:t>
            </a:r>
            <a:r>
              <a:rPr lang="fr-FR" dirty="0"/>
              <a:t> –m app</a:t>
            </a:r>
          </a:p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g c </a:t>
            </a:r>
            <a:r>
              <a:rPr lang="fr-FR" dirty="0" err="1"/>
              <a:t>layout</a:t>
            </a:r>
            <a:r>
              <a:rPr lang="fr-FR" dirty="0"/>
              <a:t>/header –export</a:t>
            </a:r>
          </a:p>
          <a:p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en-US" dirty="0" err="1"/>
              <a:t>npx</a:t>
            </a:r>
            <a:r>
              <a:rPr lang="en-US" dirty="0"/>
              <a:t> ng g m stock --route stock -m app</a:t>
            </a:r>
          </a:p>
          <a:p>
            <a:endParaRPr lang="en-US" dirty="0"/>
          </a:p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g s services/article</a:t>
            </a:r>
          </a:p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g i interfaces/article</a:t>
            </a:r>
          </a:p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g d widgets/autofocus --export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69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E127C2-F73E-995D-77BA-FA7D764A66F2}"/>
              </a:ext>
            </a:extLst>
          </p:cNvPr>
          <p:cNvSpPr/>
          <p:nvPr/>
        </p:nvSpPr>
        <p:spPr>
          <a:xfrm>
            <a:off x="4643022" y="403933"/>
            <a:ext cx="1376039" cy="79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88E5E-55BD-734E-3CC7-447C2DE93AF1}"/>
              </a:ext>
            </a:extLst>
          </p:cNvPr>
          <p:cNvSpPr/>
          <p:nvPr/>
        </p:nvSpPr>
        <p:spPr>
          <a:xfrm>
            <a:off x="4674093" y="1677880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3F33268-2607-7B61-2511-70FE9DBB75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331041" y="1194046"/>
            <a:ext cx="1" cy="483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9062F3-57DD-AAA8-A5B6-C3A3F83FEA1F}"/>
              </a:ext>
            </a:extLst>
          </p:cNvPr>
          <p:cNvSpPr/>
          <p:nvPr/>
        </p:nvSpPr>
        <p:spPr>
          <a:xfrm>
            <a:off x="7833065" y="1020931"/>
            <a:ext cx="1376039" cy="415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C1C42-F8A6-394E-275C-77DF032FBBD8}"/>
              </a:ext>
            </a:extLst>
          </p:cNvPr>
          <p:cNvSpPr/>
          <p:nvPr/>
        </p:nvSpPr>
        <p:spPr>
          <a:xfrm>
            <a:off x="7833065" y="368421"/>
            <a:ext cx="1376039" cy="492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F44A103-D312-3C33-3DBD-567CC9E9CC8C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6019061" y="798990"/>
            <a:ext cx="1814004" cy="4294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0137CF3-AF64-9AD7-7BB6-71E58F3D54F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019061" y="614778"/>
            <a:ext cx="1814004" cy="18421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A9BD72F-386B-72FE-B013-C7883EC20F11}"/>
              </a:ext>
            </a:extLst>
          </p:cNvPr>
          <p:cNvSpPr/>
          <p:nvPr/>
        </p:nvSpPr>
        <p:spPr>
          <a:xfrm>
            <a:off x="2748379" y="390765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ADC4249-9231-DE55-634C-42708160FBED}"/>
              </a:ext>
            </a:extLst>
          </p:cNvPr>
          <p:cNvSpPr/>
          <p:nvPr/>
        </p:nvSpPr>
        <p:spPr>
          <a:xfrm>
            <a:off x="2748379" y="310940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BA3C158-71A0-B406-E4C7-7698E9F8423B}"/>
              </a:ext>
            </a:extLst>
          </p:cNvPr>
          <p:cNvSpPr/>
          <p:nvPr/>
        </p:nvSpPr>
        <p:spPr>
          <a:xfrm>
            <a:off x="2748379" y="2302276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27391-2634-52EB-D12B-0FBE2EA4CD96}"/>
              </a:ext>
            </a:extLst>
          </p:cNvPr>
          <p:cNvSpPr/>
          <p:nvPr/>
        </p:nvSpPr>
        <p:spPr>
          <a:xfrm>
            <a:off x="1913877" y="1525848"/>
            <a:ext cx="1376039" cy="483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0738EE5-AFDB-0F9D-DD60-F75F1DD50696}"/>
              </a:ext>
            </a:extLst>
          </p:cNvPr>
          <p:cNvCxnSpPr>
            <a:stCxn id="6" idx="1"/>
            <a:endCxn id="8" idx="2"/>
          </p:cNvCxnSpPr>
          <p:nvPr/>
        </p:nvCxnSpPr>
        <p:spPr>
          <a:xfrm flipH="1" flipV="1">
            <a:off x="2601897" y="2009682"/>
            <a:ext cx="338897" cy="3862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BE56B54-D5BE-F34E-4DEE-CBF72ACC063B}"/>
              </a:ext>
            </a:extLst>
          </p:cNvPr>
          <p:cNvCxnSpPr>
            <a:stCxn id="3" idx="1"/>
            <a:endCxn id="8" idx="2"/>
          </p:cNvCxnSpPr>
          <p:nvPr/>
        </p:nvCxnSpPr>
        <p:spPr>
          <a:xfrm flipH="1" flipV="1">
            <a:off x="2601897" y="2009682"/>
            <a:ext cx="338897" cy="1193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9F25C83-D45F-745D-0B68-D88DD0AF85F9}"/>
              </a:ext>
            </a:extLst>
          </p:cNvPr>
          <p:cNvCxnSpPr>
            <a:stCxn id="2" idx="2"/>
            <a:endCxn id="8" idx="2"/>
          </p:cNvCxnSpPr>
          <p:nvPr/>
        </p:nvCxnSpPr>
        <p:spPr>
          <a:xfrm flipH="1" flipV="1">
            <a:off x="2601897" y="2009682"/>
            <a:ext cx="146482" cy="2217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63ECA4E-E832-9389-6E1C-37CAFEDC50A7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V="1">
            <a:off x="2601897" y="798990"/>
            <a:ext cx="2041125" cy="72685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D2B8441-8D27-AB14-C0B4-84F37BC4C46E}"/>
              </a:ext>
            </a:extLst>
          </p:cNvPr>
          <p:cNvSpPr/>
          <p:nvPr/>
        </p:nvSpPr>
        <p:spPr>
          <a:xfrm>
            <a:off x="7003001" y="3856607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DCF971-9420-3387-A0A0-D7D17B190E5E}"/>
              </a:ext>
            </a:extLst>
          </p:cNvPr>
          <p:cNvSpPr/>
          <p:nvPr/>
        </p:nvSpPr>
        <p:spPr>
          <a:xfrm>
            <a:off x="7003000" y="310755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4AB2EB1-F1E7-6FEF-3830-22064943B168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H="1" flipV="1">
            <a:off x="5331042" y="1194046"/>
            <a:ext cx="2328906" cy="19135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01489C3-2096-B7BA-FFC0-6F88B4534A02}"/>
              </a:ext>
            </a:extLst>
          </p:cNvPr>
          <p:cNvCxnSpPr>
            <a:stCxn id="11" idx="1"/>
            <a:endCxn id="4" idx="2"/>
          </p:cNvCxnSpPr>
          <p:nvPr/>
        </p:nvCxnSpPr>
        <p:spPr>
          <a:xfrm flipH="1" flipV="1">
            <a:off x="5331042" y="1194046"/>
            <a:ext cx="1864374" cy="2756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DF56B9F4-5C76-6F39-654E-4CDECE45AB0C}"/>
              </a:ext>
            </a:extLst>
          </p:cNvPr>
          <p:cNvSpPr txBox="1"/>
          <p:nvPr/>
        </p:nvSpPr>
        <p:spPr>
          <a:xfrm>
            <a:off x="7195416" y="2421681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D38425-6900-0242-C472-26DB0648F602}"/>
              </a:ext>
            </a:extLst>
          </p:cNvPr>
          <p:cNvSpPr/>
          <p:nvPr/>
        </p:nvSpPr>
        <p:spPr>
          <a:xfrm>
            <a:off x="7954393" y="3550006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5F53E1-8984-B7C5-0208-FFCD81825C12}"/>
              </a:ext>
            </a:extLst>
          </p:cNvPr>
          <p:cNvSpPr/>
          <p:nvPr/>
        </p:nvSpPr>
        <p:spPr>
          <a:xfrm>
            <a:off x="8679406" y="1344089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D17BF7-A88B-34E7-CC93-455E6D8DDB7D}"/>
              </a:ext>
            </a:extLst>
          </p:cNvPr>
          <p:cNvSpPr/>
          <p:nvPr/>
        </p:nvSpPr>
        <p:spPr>
          <a:xfrm>
            <a:off x="3878836" y="3308275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EC8A65-5AE3-17FE-9896-DA4FABFA2D90}"/>
              </a:ext>
            </a:extLst>
          </p:cNvPr>
          <p:cNvSpPr/>
          <p:nvPr/>
        </p:nvSpPr>
        <p:spPr>
          <a:xfrm>
            <a:off x="704294" y="3074077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DEE25C1-0612-F616-4AD2-C63D1E6112CE}"/>
              </a:ext>
            </a:extLst>
          </p:cNvPr>
          <p:cNvCxnSpPr/>
          <p:nvPr/>
        </p:nvCxnSpPr>
        <p:spPr>
          <a:xfrm flipV="1">
            <a:off x="1606858" y="2716567"/>
            <a:ext cx="1068280" cy="401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3D4DA03-6BB4-1E3C-5BB4-B820F73C23BF}"/>
              </a:ext>
            </a:extLst>
          </p:cNvPr>
          <p:cNvCxnSpPr/>
          <p:nvPr/>
        </p:nvCxnSpPr>
        <p:spPr>
          <a:xfrm>
            <a:off x="1694155" y="3716575"/>
            <a:ext cx="977991" cy="436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55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7BB4E8D-128D-DA4C-336D-F4FE8C49FB3A}"/>
              </a:ext>
            </a:extLst>
          </p:cNvPr>
          <p:cNvSpPr/>
          <p:nvPr/>
        </p:nvSpPr>
        <p:spPr>
          <a:xfrm>
            <a:off x="8679406" y="4546846"/>
            <a:ext cx="3512594" cy="2160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127C2-F73E-995D-77BA-FA7D764A66F2}"/>
              </a:ext>
            </a:extLst>
          </p:cNvPr>
          <p:cNvSpPr/>
          <p:nvPr/>
        </p:nvSpPr>
        <p:spPr>
          <a:xfrm>
            <a:off x="4643022" y="403933"/>
            <a:ext cx="1376039" cy="79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88E5E-55BD-734E-3CC7-447C2DE93AF1}"/>
              </a:ext>
            </a:extLst>
          </p:cNvPr>
          <p:cNvSpPr/>
          <p:nvPr/>
        </p:nvSpPr>
        <p:spPr>
          <a:xfrm>
            <a:off x="4674093" y="1677880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3F33268-2607-7B61-2511-70FE9DBB75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331041" y="1194046"/>
            <a:ext cx="1" cy="483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9062F3-57DD-AAA8-A5B6-C3A3F83FEA1F}"/>
              </a:ext>
            </a:extLst>
          </p:cNvPr>
          <p:cNvSpPr/>
          <p:nvPr/>
        </p:nvSpPr>
        <p:spPr>
          <a:xfrm>
            <a:off x="7833065" y="1020931"/>
            <a:ext cx="1376039" cy="415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C1C42-F8A6-394E-275C-77DF032FBBD8}"/>
              </a:ext>
            </a:extLst>
          </p:cNvPr>
          <p:cNvSpPr/>
          <p:nvPr/>
        </p:nvSpPr>
        <p:spPr>
          <a:xfrm>
            <a:off x="7833065" y="368421"/>
            <a:ext cx="1376039" cy="492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F44A103-D312-3C33-3DBD-567CC9E9CC8C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6019061" y="798990"/>
            <a:ext cx="1814004" cy="4294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0137CF3-AF64-9AD7-7BB6-71E58F3D54F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019061" y="614778"/>
            <a:ext cx="1814004" cy="18421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A9BD72F-386B-72FE-B013-C7883EC20F11}"/>
              </a:ext>
            </a:extLst>
          </p:cNvPr>
          <p:cNvSpPr/>
          <p:nvPr/>
        </p:nvSpPr>
        <p:spPr>
          <a:xfrm>
            <a:off x="2748379" y="390765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ADC4249-9231-DE55-634C-42708160FBED}"/>
              </a:ext>
            </a:extLst>
          </p:cNvPr>
          <p:cNvSpPr/>
          <p:nvPr/>
        </p:nvSpPr>
        <p:spPr>
          <a:xfrm>
            <a:off x="2748379" y="310940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BA3C158-71A0-B406-E4C7-7698E9F8423B}"/>
              </a:ext>
            </a:extLst>
          </p:cNvPr>
          <p:cNvSpPr/>
          <p:nvPr/>
        </p:nvSpPr>
        <p:spPr>
          <a:xfrm>
            <a:off x="2748379" y="2302276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27391-2634-52EB-D12B-0FBE2EA4CD96}"/>
              </a:ext>
            </a:extLst>
          </p:cNvPr>
          <p:cNvSpPr/>
          <p:nvPr/>
        </p:nvSpPr>
        <p:spPr>
          <a:xfrm>
            <a:off x="1913877" y="1525848"/>
            <a:ext cx="1376039" cy="483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0738EE5-AFDB-0F9D-DD60-F75F1DD50696}"/>
              </a:ext>
            </a:extLst>
          </p:cNvPr>
          <p:cNvCxnSpPr>
            <a:stCxn id="6" idx="1"/>
            <a:endCxn id="8" idx="2"/>
          </p:cNvCxnSpPr>
          <p:nvPr/>
        </p:nvCxnSpPr>
        <p:spPr>
          <a:xfrm flipH="1" flipV="1">
            <a:off x="2601897" y="2009682"/>
            <a:ext cx="338897" cy="3862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BE56B54-D5BE-F34E-4DEE-CBF72ACC063B}"/>
              </a:ext>
            </a:extLst>
          </p:cNvPr>
          <p:cNvCxnSpPr>
            <a:stCxn id="3" idx="1"/>
            <a:endCxn id="8" idx="2"/>
          </p:cNvCxnSpPr>
          <p:nvPr/>
        </p:nvCxnSpPr>
        <p:spPr>
          <a:xfrm flipH="1" flipV="1">
            <a:off x="2601897" y="2009682"/>
            <a:ext cx="338897" cy="1193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9F25C83-D45F-745D-0B68-D88DD0AF85F9}"/>
              </a:ext>
            </a:extLst>
          </p:cNvPr>
          <p:cNvCxnSpPr>
            <a:stCxn id="2" idx="2"/>
            <a:endCxn id="8" idx="2"/>
          </p:cNvCxnSpPr>
          <p:nvPr/>
        </p:nvCxnSpPr>
        <p:spPr>
          <a:xfrm flipH="1" flipV="1">
            <a:off x="2601897" y="2009682"/>
            <a:ext cx="146482" cy="2217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63ECA4E-E832-9389-6E1C-37CAFEDC50A7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V="1">
            <a:off x="2601897" y="798990"/>
            <a:ext cx="2041125" cy="72685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D2B8441-8D27-AB14-C0B4-84F37BC4C46E}"/>
              </a:ext>
            </a:extLst>
          </p:cNvPr>
          <p:cNvSpPr/>
          <p:nvPr/>
        </p:nvSpPr>
        <p:spPr>
          <a:xfrm>
            <a:off x="7003001" y="3856607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DCF971-9420-3387-A0A0-D7D17B190E5E}"/>
              </a:ext>
            </a:extLst>
          </p:cNvPr>
          <p:cNvSpPr/>
          <p:nvPr/>
        </p:nvSpPr>
        <p:spPr>
          <a:xfrm>
            <a:off x="7003000" y="310755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4AB2EB1-F1E7-6FEF-3830-22064943B168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H="1" flipV="1">
            <a:off x="5331042" y="1194046"/>
            <a:ext cx="2328906" cy="19135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01489C3-2096-B7BA-FFC0-6F88B4534A02}"/>
              </a:ext>
            </a:extLst>
          </p:cNvPr>
          <p:cNvCxnSpPr>
            <a:stCxn id="11" idx="1"/>
            <a:endCxn id="4" idx="2"/>
          </p:cNvCxnSpPr>
          <p:nvPr/>
        </p:nvCxnSpPr>
        <p:spPr>
          <a:xfrm flipH="1" flipV="1">
            <a:off x="5331042" y="1194046"/>
            <a:ext cx="1864374" cy="2756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DF56B9F4-5C76-6F39-654E-4CDECE45AB0C}"/>
              </a:ext>
            </a:extLst>
          </p:cNvPr>
          <p:cNvSpPr txBox="1"/>
          <p:nvPr/>
        </p:nvSpPr>
        <p:spPr>
          <a:xfrm>
            <a:off x="7195416" y="2421681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D38425-6900-0242-C472-26DB0648F602}"/>
              </a:ext>
            </a:extLst>
          </p:cNvPr>
          <p:cNvSpPr/>
          <p:nvPr/>
        </p:nvSpPr>
        <p:spPr>
          <a:xfrm>
            <a:off x="7954393" y="3550006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5F53E1-8984-B7C5-0208-FFCD81825C12}"/>
              </a:ext>
            </a:extLst>
          </p:cNvPr>
          <p:cNvSpPr/>
          <p:nvPr/>
        </p:nvSpPr>
        <p:spPr>
          <a:xfrm>
            <a:off x="8679406" y="1344089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D17BF7-A88B-34E7-CC93-455E6D8DDB7D}"/>
              </a:ext>
            </a:extLst>
          </p:cNvPr>
          <p:cNvSpPr/>
          <p:nvPr/>
        </p:nvSpPr>
        <p:spPr>
          <a:xfrm>
            <a:off x="3878836" y="3308275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EC8A65-5AE3-17FE-9896-DA4FABFA2D90}"/>
              </a:ext>
            </a:extLst>
          </p:cNvPr>
          <p:cNvSpPr/>
          <p:nvPr/>
        </p:nvSpPr>
        <p:spPr>
          <a:xfrm>
            <a:off x="704294" y="3074077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DEE25C1-0612-F616-4AD2-C63D1E6112CE}"/>
              </a:ext>
            </a:extLst>
          </p:cNvPr>
          <p:cNvCxnSpPr/>
          <p:nvPr/>
        </p:nvCxnSpPr>
        <p:spPr>
          <a:xfrm flipV="1">
            <a:off x="1606858" y="2716567"/>
            <a:ext cx="1068280" cy="401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3D4DA03-6BB4-1E3C-5BB4-B820F73C23BF}"/>
              </a:ext>
            </a:extLst>
          </p:cNvPr>
          <p:cNvCxnSpPr/>
          <p:nvPr/>
        </p:nvCxnSpPr>
        <p:spPr>
          <a:xfrm>
            <a:off x="1694155" y="3716575"/>
            <a:ext cx="977991" cy="436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739AEFE7-3F61-37C3-2D0E-1693534457EA}"/>
              </a:ext>
            </a:extLst>
          </p:cNvPr>
          <p:cNvSpPr/>
          <p:nvPr/>
        </p:nvSpPr>
        <p:spPr>
          <a:xfrm>
            <a:off x="8933156" y="5909705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7B7AED-3D08-B75E-CD6A-4FF5CE213196}"/>
              </a:ext>
            </a:extLst>
          </p:cNvPr>
          <p:cNvSpPr/>
          <p:nvPr/>
        </p:nvSpPr>
        <p:spPr>
          <a:xfrm>
            <a:off x="9087775" y="5004923"/>
            <a:ext cx="1004658" cy="50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B281532-60D5-69B0-7B4E-E0BBA20E6B6A}"/>
              </a:ext>
            </a:extLst>
          </p:cNvPr>
          <p:cNvCxnSpPr>
            <a:stCxn id="17" idx="0"/>
            <a:endCxn id="21" idx="2"/>
          </p:cNvCxnSpPr>
          <p:nvPr/>
        </p:nvCxnSpPr>
        <p:spPr>
          <a:xfrm flipV="1">
            <a:off x="9590104" y="5513911"/>
            <a:ext cx="0" cy="3957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99FD7D5-66D6-70D4-A5CC-B2FF5CD70CAB}"/>
              </a:ext>
            </a:extLst>
          </p:cNvPr>
          <p:cNvSpPr/>
          <p:nvPr/>
        </p:nvSpPr>
        <p:spPr>
          <a:xfrm>
            <a:off x="10608817" y="5051901"/>
            <a:ext cx="1505502" cy="415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D9827EE-8D76-6DCC-8C2C-96356B706DCC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flipH="1">
            <a:off x="10092433" y="5259417"/>
            <a:ext cx="516384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C4C123A-315F-A465-4EEA-F780262C8EFE}"/>
              </a:ext>
            </a:extLst>
          </p:cNvPr>
          <p:cNvCxnSpPr>
            <a:stCxn id="21" idx="0"/>
            <a:endCxn id="9" idx="2"/>
          </p:cNvCxnSpPr>
          <p:nvPr/>
        </p:nvCxnSpPr>
        <p:spPr>
          <a:xfrm flipH="1" flipV="1">
            <a:off x="8521085" y="1435963"/>
            <a:ext cx="1069019" cy="356896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6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7BB4E8D-128D-DA4C-336D-F4FE8C49FB3A}"/>
              </a:ext>
            </a:extLst>
          </p:cNvPr>
          <p:cNvSpPr/>
          <p:nvPr/>
        </p:nvSpPr>
        <p:spPr>
          <a:xfrm>
            <a:off x="8679406" y="4546846"/>
            <a:ext cx="3512594" cy="2160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127C2-F73E-995D-77BA-FA7D764A66F2}"/>
              </a:ext>
            </a:extLst>
          </p:cNvPr>
          <p:cNvSpPr/>
          <p:nvPr/>
        </p:nvSpPr>
        <p:spPr>
          <a:xfrm>
            <a:off x="4643022" y="403933"/>
            <a:ext cx="1376039" cy="79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88E5E-55BD-734E-3CC7-447C2DE93AF1}"/>
              </a:ext>
            </a:extLst>
          </p:cNvPr>
          <p:cNvSpPr/>
          <p:nvPr/>
        </p:nvSpPr>
        <p:spPr>
          <a:xfrm>
            <a:off x="4674093" y="1677880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3F33268-2607-7B61-2511-70FE9DBB75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331041" y="1194046"/>
            <a:ext cx="1" cy="483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9062F3-57DD-AAA8-A5B6-C3A3F83FEA1F}"/>
              </a:ext>
            </a:extLst>
          </p:cNvPr>
          <p:cNvSpPr/>
          <p:nvPr/>
        </p:nvSpPr>
        <p:spPr>
          <a:xfrm>
            <a:off x="7833065" y="1020931"/>
            <a:ext cx="1376039" cy="415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C1C42-F8A6-394E-275C-77DF032FBBD8}"/>
              </a:ext>
            </a:extLst>
          </p:cNvPr>
          <p:cNvSpPr/>
          <p:nvPr/>
        </p:nvSpPr>
        <p:spPr>
          <a:xfrm>
            <a:off x="7833065" y="368421"/>
            <a:ext cx="1376039" cy="492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F44A103-D312-3C33-3DBD-567CC9E9CC8C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6019061" y="798990"/>
            <a:ext cx="1814004" cy="4294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0137CF3-AF64-9AD7-7BB6-71E58F3D54F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019061" y="614778"/>
            <a:ext cx="1814004" cy="18421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A9BD72F-386B-72FE-B013-C7883EC20F11}"/>
              </a:ext>
            </a:extLst>
          </p:cNvPr>
          <p:cNvSpPr/>
          <p:nvPr/>
        </p:nvSpPr>
        <p:spPr>
          <a:xfrm>
            <a:off x="2748379" y="390765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ADC4249-9231-DE55-634C-42708160FBED}"/>
              </a:ext>
            </a:extLst>
          </p:cNvPr>
          <p:cNvSpPr/>
          <p:nvPr/>
        </p:nvSpPr>
        <p:spPr>
          <a:xfrm>
            <a:off x="2748379" y="310940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BA3C158-71A0-B406-E4C7-7698E9F8423B}"/>
              </a:ext>
            </a:extLst>
          </p:cNvPr>
          <p:cNvSpPr/>
          <p:nvPr/>
        </p:nvSpPr>
        <p:spPr>
          <a:xfrm>
            <a:off x="2748379" y="2302276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27391-2634-52EB-D12B-0FBE2EA4CD96}"/>
              </a:ext>
            </a:extLst>
          </p:cNvPr>
          <p:cNvSpPr/>
          <p:nvPr/>
        </p:nvSpPr>
        <p:spPr>
          <a:xfrm>
            <a:off x="1913877" y="1525848"/>
            <a:ext cx="1376039" cy="483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0738EE5-AFDB-0F9D-DD60-F75F1DD50696}"/>
              </a:ext>
            </a:extLst>
          </p:cNvPr>
          <p:cNvCxnSpPr>
            <a:stCxn id="6" idx="1"/>
            <a:endCxn id="8" idx="2"/>
          </p:cNvCxnSpPr>
          <p:nvPr/>
        </p:nvCxnSpPr>
        <p:spPr>
          <a:xfrm flipH="1" flipV="1">
            <a:off x="2601897" y="2009682"/>
            <a:ext cx="338897" cy="3862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BE56B54-D5BE-F34E-4DEE-CBF72ACC063B}"/>
              </a:ext>
            </a:extLst>
          </p:cNvPr>
          <p:cNvCxnSpPr>
            <a:stCxn id="3" idx="1"/>
            <a:endCxn id="8" idx="2"/>
          </p:cNvCxnSpPr>
          <p:nvPr/>
        </p:nvCxnSpPr>
        <p:spPr>
          <a:xfrm flipH="1" flipV="1">
            <a:off x="2601897" y="2009682"/>
            <a:ext cx="338897" cy="1193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9F25C83-D45F-745D-0B68-D88DD0AF85F9}"/>
              </a:ext>
            </a:extLst>
          </p:cNvPr>
          <p:cNvCxnSpPr>
            <a:stCxn id="2" idx="2"/>
            <a:endCxn id="8" idx="2"/>
          </p:cNvCxnSpPr>
          <p:nvPr/>
        </p:nvCxnSpPr>
        <p:spPr>
          <a:xfrm flipH="1" flipV="1">
            <a:off x="2601897" y="2009682"/>
            <a:ext cx="146482" cy="2217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63ECA4E-E832-9389-6E1C-37CAFEDC50A7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V="1">
            <a:off x="2601897" y="798990"/>
            <a:ext cx="2041125" cy="72685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D2B8441-8D27-AB14-C0B4-84F37BC4C46E}"/>
              </a:ext>
            </a:extLst>
          </p:cNvPr>
          <p:cNvSpPr/>
          <p:nvPr/>
        </p:nvSpPr>
        <p:spPr>
          <a:xfrm>
            <a:off x="7003001" y="3856607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DCF971-9420-3387-A0A0-D7D17B190E5E}"/>
              </a:ext>
            </a:extLst>
          </p:cNvPr>
          <p:cNvSpPr/>
          <p:nvPr/>
        </p:nvSpPr>
        <p:spPr>
          <a:xfrm>
            <a:off x="7003000" y="310755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4AB2EB1-F1E7-6FEF-3830-22064943B168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H="1" flipV="1">
            <a:off x="5331042" y="1194046"/>
            <a:ext cx="2328906" cy="19135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01489C3-2096-B7BA-FFC0-6F88B4534A02}"/>
              </a:ext>
            </a:extLst>
          </p:cNvPr>
          <p:cNvCxnSpPr>
            <a:stCxn id="11" idx="1"/>
            <a:endCxn id="4" idx="2"/>
          </p:cNvCxnSpPr>
          <p:nvPr/>
        </p:nvCxnSpPr>
        <p:spPr>
          <a:xfrm flipH="1" flipV="1">
            <a:off x="5331042" y="1194046"/>
            <a:ext cx="1864374" cy="2756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DF56B9F4-5C76-6F39-654E-4CDECE45AB0C}"/>
              </a:ext>
            </a:extLst>
          </p:cNvPr>
          <p:cNvSpPr txBox="1"/>
          <p:nvPr/>
        </p:nvSpPr>
        <p:spPr>
          <a:xfrm>
            <a:off x="7195416" y="2421681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D38425-6900-0242-C472-26DB0648F602}"/>
              </a:ext>
            </a:extLst>
          </p:cNvPr>
          <p:cNvSpPr/>
          <p:nvPr/>
        </p:nvSpPr>
        <p:spPr>
          <a:xfrm>
            <a:off x="7954393" y="3550006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5F53E1-8984-B7C5-0208-FFCD81825C12}"/>
              </a:ext>
            </a:extLst>
          </p:cNvPr>
          <p:cNvSpPr/>
          <p:nvPr/>
        </p:nvSpPr>
        <p:spPr>
          <a:xfrm>
            <a:off x="8679406" y="1344089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D17BF7-A88B-34E7-CC93-455E6D8DDB7D}"/>
              </a:ext>
            </a:extLst>
          </p:cNvPr>
          <p:cNvSpPr/>
          <p:nvPr/>
        </p:nvSpPr>
        <p:spPr>
          <a:xfrm>
            <a:off x="3878836" y="3308275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EC8A65-5AE3-17FE-9896-DA4FABFA2D90}"/>
              </a:ext>
            </a:extLst>
          </p:cNvPr>
          <p:cNvSpPr/>
          <p:nvPr/>
        </p:nvSpPr>
        <p:spPr>
          <a:xfrm>
            <a:off x="704294" y="3074077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DEE25C1-0612-F616-4AD2-C63D1E6112CE}"/>
              </a:ext>
            </a:extLst>
          </p:cNvPr>
          <p:cNvCxnSpPr/>
          <p:nvPr/>
        </p:nvCxnSpPr>
        <p:spPr>
          <a:xfrm flipV="1">
            <a:off x="1606858" y="2716567"/>
            <a:ext cx="1068280" cy="401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3D4DA03-6BB4-1E3C-5BB4-B820F73C23BF}"/>
              </a:ext>
            </a:extLst>
          </p:cNvPr>
          <p:cNvCxnSpPr/>
          <p:nvPr/>
        </p:nvCxnSpPr>
        <p:spPr>
          <a:xfrm>
            <a:off x="1694155" y="3716575"/>
            <a:ext cx="977991" cy="436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739AEFE7-3F61-37C3-2D0E-1693534457EA}"/>
              </a:ext>
            </a:extLst>
          </p:cNvPr>
          <p:cNvSpPr/>
          <p:nvPr/>
        </p:nvSpPr>
        <p:spPr>
          <a:xfrm>
            <a:off x="8933156" y="5909705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7B7AED-3D08-B75E-CD6A-4FF5CE213196}"/>
              </a:ext>
            </a:extLst>
          </p:cNvPr>
          <p:cNvSpPr/>
          <p:nvPr/>
        </p:nvSpPr>
        <p:spPr>
          <a:xfrm>
            <a:off x="9087775" y="5004923"/>
            <a:ext cx="1004658" cy="50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B281532-60D5-69B0-7B4E-E0BBA20E6B6A}"/>
              </a:ext>
            </a:extLst>
          </p:cNvPr>
          <p:cNvCxnSpPr>
            <a:stCxn id="17" idx="0"/>
            <a:endCxn id="21" idx="2"/>
          </p:cNvCxnSpPr>
          <p:nvPr/>
        </p:nvCxnSpPr>
        <p:spPr>
          <a:xfrm flipV="1">
            <a:off x="9590104" y="5513911"/>
            <a:ext cx="0" cy="3957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99FD7D5-66D6-70D4-A5CC-B2FF5CD70CAB}"/>
              </a:ext>
            </a:extLst>
          </p:cNvPr>
          <p:cNvSpPr/>
          <p:nvPr/>
        </p:nvSpPr>
        <p:spPr>
          <a:xfrm>
            <a:off x="10608817" y="5051901"/>
            <a:ext cx="1505502" cy="415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D9827EE-8D76-6DCC-8C2C-96356B706DCC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flipH="1">
            <a:off x="10092433" y="5259417"/>
            <a:ext cx="516384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C4C123A-315F-A465-4EEA-F780262C8EFE}"/>
              </a:ext>
            </a:extLst>
          </p:cNvPr>
          <p:cNvCxnSpPr>
            <a:stCxn id="21" idx="0"/>
            <a:endCxn id="9" idx="2"/>
          </p:cNvCxnSpPr>
          <p:nvPr/>
        </p:nvCxnSpPr>
        <p:spPr>
          <a:xfrm flipH="1" flipV="1">
            <a:off x="8521085" y="1435963"/>
            <a:ext cx="1069019" cy="356896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7614C8A4-9109-3D98-CFA3-6718AFC1543A}"/>
              </a:ext>
            </a:extLst>
          </p:cNvPr>
          <p:cNvSpPr/>
          <p:nvPr/>
        </p:nvSpPr>
        <p:spPr>
          <a:xfrm>
            <a:off x="10608817" y="5909705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26F9531-CAAF-61BF-A98E-EA94CAC1657F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590103" y="5513911"/>
            <a:ext cx="1675662" cy="3957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EC4DD-53DF-B875-EB7A-BFF0E3BA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D3E51-2992-CDD8-F6C7-C88F4954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/>
              <a:t>Visual Studio Code</a:t>
            </a:r>
          </a:p>
          <a:p>
            <a:r>
              <a:rPr lang="fr-FR" dirty="0"/>
              <a:t>SCM : </a:t>
            </a:r>
            <a:r>
              <a:rPr lang="fr-FR" b="1" dirty="0"/>
              <a:t>Git</a:t>
            </a:r>
          </a:p>
          <a:p>
            <a:r>
              <a:rPr lang="fr-FR" dirty="0"/>
              <a:t>Node : </a:t>
            </a:r>
            <a:r>
              <a:rPr lang="fr-FR" b="1" dirty="0"/>
              <a:t>Node LTS </a:t>
            </a:r>
            <a:r>
              <a:rPr lang="fr-FR" dirty="0"/>
              <a:t>(18.17.1)</a:t>
            </a:r>
          </a:p>
          <a:p>
            <a:r>
              <a:rPr lang="fr-FR" dirty="0"/>
              <a:t>Navigateur : </a:t>
            </a:r>
            <a:r>
              <a:rPr lang="fr-FR" b="1" dirty="0"/>
              <a:t>Chrome</a:t>
            </a:r>
            <a:r>
              <a:rPr lang="fr-FR" dirty="0"/>
              <a:t>, Edge, Firefox, Safari</a:t>
            </a:r>
          </a:p>
        </p:txBody>
      </p:sp>
    </p:spTree>
    <p:extLst>
      <p:ext uri="{BB962C8B-B14F-4D97-AF65-F5344CB8AC3E}">
        <p14:creationId xmlns:p14="http://schemas.microsoft.com/office/powerpoint/2010/main" val="188744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218A4-D9E9-A668-4256-395E8F4A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3FD5598-5AAC-B711-5BA6-DD5BF51C71AF}"/>
              </a:ext>
            </a:extLst>
          </p:cNvPr>
          <p:cNvCxnSpPr/>
          <p:nvPr/>
        </p:nvCxnSpPr>
        <p:spPr>
          <a:xfrm>
            <a:off x="511945" y="1979720"/>
            <a:ext cx="111414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CF72131-A6D8-218E-8A7F-B3D8DEE44050}"/>
              </a:ext>
            </a:extLst>
          </p:cNvPr>
          <p:cNvCxnSpPr/>
          <p:nvPr/>
        </p:nvCxnSpPr>
        <p:spPr>
          <a:xfrm>
            <a:off x="1242874" y="1690688"/>
            <a:ext cx="0" cy="7329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4963BE2-9C4B-A78F-A5E2-F982C44272E0}"/>
              </a:ext>
            </a:extLst>
          </p:cNvPr>
          <p:cNvSpPr/>
          <p:nvPr/>
        </p:nvSpPr>
        <p:spPr>
          <a:xfrm>
            <a:off x="1242875" y="1793290"/>
            <a:ext cx="257452" cy="4350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80DB39D-09A5-D98E-6604-48D3C8FD3E7C}"/>
              </a:ext>
            </a:extLst>
          </p:cNvPr>
          <p:cNvCxnSpPr/>
          <p:nvPr/>
        </p:nvCxnSpPr>
        <p:spPr>
          <a:xfrm>
            <a:off x="4856085" y="1367161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C2B1DAA-BDCE-A5C6-1DA2-9C355F272C77}"/>
              </a:ext>
            </a:extLst>
          </p:cNvPr>
          <p:cNvCxnSpPr/>
          <p:nvPr/>
        </p:nvCxnSpPr>
        <p:spPr>
          <a:xfrm>
            <a:off x="1500326" y="2423604"/>
            <a:ext cx="541538" cy="14825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8546E71-1EFD-6507-7B61-530DCA06C143}"/>
              </a:ext>
            </a:extLst>
          </p:cNvPr>
          <p:cNvCxnSpPr/>
          <p:nvPr/>
        </p:nvCxnSpPr>
        <p:spPr>
          <a:xfrm>
            <a:off x="328474" y="4030462"/>
            <a:ext cx="115676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173EF-C1DE-20F6-67F6-E79DD0AAB2BB}"/>
              </a:ext>
            </a:extLst>
          </p:cNvPr>
          <p:cNvSpPr/>
          <p:nvPr/>
        </p:nvSpPr>
        <p:spPr>
          <a:xfrm>
            <a:off x="2130641" y="3764132"/>
            <a:ext cx="5166801" cy="585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84992FE-E7F2-C405-C135-E5F5D33C5A15}"/>
              </a:ext>
            </a:extLst>
          </p:cNvPr>
          <p:cNvCxnSpPr/>
          <p:nvPr/>
        </p:nvCxnSpPr>
        <p:spPr>
          <a:xfrm flipV="1">
            <a:off x="7217546" y="2041864"/>
            <a:ext cx="417250" cy="16068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1B46713-91E3-CAD9-32D5-B7666C53F442}"/>
              </a:ext>
            </a:extLst>
          </p:cNvPr>
          <p:cNvCxnSpPr/>
          <p:nvPr/>
        </p:nvCxnSpPr>
        <p:spPr>
          <a:xfrm>
            <a:off x="7723573" y="1597981"/>
            <a:ext cx="0" cy="10209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ACECA1-3031-001A-110D-643749F60A64}"/>
              </a:ext>
            </a:extLst>
          </p:cNvPr>
          <p:cNvSpPr/>
          <p:nvPr/>
        </p:nvSpPr>
        <p:spPr>
          <a:xfrm>
            <a:off x="7750206" y="1793289"/>
            <a:ext cx="257452" cy="4350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307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727B3-FC76-6DF1-9F66-833DCC0C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0D42E7A-C96C-E2AB-0091-7FA9D6570DC3}"/>
              </a:ext>
            </a:extLst>
          </p:cNvPr>
          <p:cNvCxnSpPr/>
          <p:nvPr/>
        </p:nvCxnSpPr>
        <p:spPr>
          <a:xfrm>
            <a:off x="399495" y="2015231"/>
            <a:ext cx="11469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88A2526-CAA9-FDD8-6C60-871BECF4B4C1}"/>
              </a:ext>
            </a:extLst>
          </p:cNvPr>
          <p:cNvSpPr txBox="1"/>
          <p:nvPr/>
        </p:nvSpPr>
        <p:spPr>
          <a:xfrm>
            <a:off x="338939" y="6391922"/>
            <a:ext cx="283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o = new Observable(s)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EDB58D-31FC-B22D-7A6F-8A2A0B483C49}"/>
              </a:ext>
            </a:extLst>
          </p:cNvPr>
          <p:cNvCxnSpPr/>
          <p:nvPr/>
        </p:nvCxnSpPr>
        <p:spPr>
          <a:xfrm>
            <a:off x="838200" y="1690688"/>
            <a:ext cx="0" cy="6974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CEA736E-BC0F-100E-29C1-DA28C30344D7}"/>
              </a:ext>
            </a:extLst>
          </p:cNvPr>
          <p:cNvSpPr txBox="1"/>
          <p:nvPr/>
        </p:nvSpPr>
        <p:spPr>
          <a:xfrm>
            <a:off x="399495" y="2527970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o.subscribe</a:t>
            </a:r>
            <a:r>
              <a:rPr lang="fr-FR" dirty="0"/>
              <a:t>()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A4828F5-410C-A7AB-B21F-F8D81873E7FA}"/>
              </a:ext>
            </a:extLst>
          </p:cNvPr>
          <p:cNvSpPr/>
          <p:nvPr/>
        </p:nvSpPr>
        <p:spPr>
          <a:xfrm>
            <a:off x="2414726" y="1733116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49005E-6DD9-3BDC-DA19-4D64B08F2C1F}"/>
              </a:ext>
            </a:extLst>
          </p:cNvPr>
          <p:cNvSpPr/>
          <p:nvPr/>
        </p:nvSpPr>
        <p:spPr>
          <a:xfrm>
            <a:off x="3667958" y="1737560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16D2926-420F-3F80-54B8-3525C22AC0D6}"/>
              </a:ext>
            </a:extLst>
          </p:cNvPr>
          <p:cNvSpPr/>
          <p:nvPr/>
        </p:nvSpPr>
        <p:spPr>
          <a:xfrm>
            <a:off x="7708777" y="1733116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BE479E4-C8FF-7B0A-5D91-0ED33CD91102}"/>
              </a:ext>
            </a:extLst>
          </p:cNvPr>
          <p:cNvCxnSpPr/>
          <p:nvPr/>
        </p:nvCxnSpPr>
        <p:spPr>
          <a:xfrm>
            <a:off x="9854214" y="1591074"/>
            <a:ext cx="0" cy="9854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1D4C76D-8D4F-3B57-2F06-37CAFDDD3D41}"/>
              </a:ext>
            </a:extLst>
          </p:cNvPr>
          <p:cNvSpPr txBox="1"/>
          <p:nvPr/>
        </p:nvSpPr>
        <p:spPr>
          <a:xfrm>
            <a:off x="2472088" y="240317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2A6D662-5895-7C5F-1598-909D89161BA0}"/>
              </a:ext>
            </a:extLst>
          </p:cNvPr>
          <p:cNvSpPr txBox="1"/>
          <p:nvPr/>
        </p:nvSpPr>
        <p:spPr>
          <a:xfrm>
            <a:off x="3725320" y="240317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666F22B-68AC-DAE9-D526-E5FA2188CFDD}"/>
              </a:ext>
            </a:extLst>
          </p:cNvPr>
          <p:cNvSpPr txBox="1"/>
          <p:nvPr/>
        </p:nvSpPr>
        <p:spPr>
          <a:xfrm>
            <a:off x="7759145" y="244162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24B55F7-01E5-B74C-15A4-1D8E5EE05381}"/>
              </a:ext>
            </a:extLst>
          </p:cNvPr>
          <p:cNvSpPr txBox="1"/>
          <p:nvPr/>
        </p:nvSpPr>
        <p:spPr>
          <a:xfrm>
            <a:off x="9419207" y="2567011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4811C20-15C1-78B0-E85D-350BFABB6245}"/>
              </a:ext>
            </a:extLst>
          </p:cNvPr>
          <p:cNvCxnSpPr/>
          <p:nvPr/>
        </p:nvCxnSpPr>
        <p:spPr>
          <a:xfrm>
            <a:off x="399495" y="3363533"/>
            <a:ext cx="11469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45AFAB1-5032-C464-DE97-3EBBE1607518}"/>
              </a:ext>
            </a:extLst>
          </p:cNvPr>
          <p:cNvCxnSpPr/>
          <p:nvPr/>
        </p:nvCxnSpPr>
        <p:spPr>
          <a:xfrm>
            <a:off x="838200" y="3038990"/>
            <a:ext cx="0" cy="6974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79BF7BA-E84D-A5A4-65F2-100892F4249A}"/>
              </a:ext>
            </a:extLst>
          </p:cNvPr>
          <p:cNvSpPr txBox="1"/>
          <p:nvPr/>
        </p:nvSpPr>
        <p:spPr>
          <a:xfrm>
            <a:off x="399495" y="3876272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o.subscribe</a:t>
            </a:r>
            <a:r>
              <a:rPr lang="fr-FR" dirty="0"/>
              <a:t>()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43C9C39-F79C-AC47-D494-E737A260A753}"/>
              </a:ext>
            </a:extLst>
          </p:cNvPr>
          <p:cNvSpPr/>
          <p:nvPr/>
        </p:nvSpPr>
        <p:spPr>
          <a:xfrm>
            <a:off x="2414726" y="3081418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27D6828-39A0-7AA6-39C2-6934B8DDC8DC}"/>
              </a:ext>
            </a:extLst>
          </p:cNvPr>
          <p:cNvSpPr/>
          <p:nvPr/>
        </p:nvSpPr>
        <p:spPr>
          <a:xfrm>
            <a:off x="3667958" y="3085862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AA81323-40CB-B963-F817-461435ADF3E8}"/>
              </a:ext>
            </a:extLst>
          </p:cNvPr>
          <p:cNvSpPr/>
          <p:nvPr/>
        </p:nvSpPr>
        <p:spPr>
          <a:xfrm>
            <a:off x="7708777" y="3081418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0FB8611-3C4C-AA0C-940B-8446721A0BBC}"/>
              </a:ext>
            </a:extLst>
          </p:cNvPr>
          <p:cNvSpPr txBox="1"/>
          <p:nvPr/>
        </p:nvSpPr>
        <p:spPr>
          <a:xfrm>
            <a:off x="2472088" y="375147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59E527-EC98-3589-BC9A-C618B8B741E9}"/>
              </a:ext>
            </a:extLst>
          </p:cNvPr>
          <p:cNvSpPr txBox="1"/>
          <p:nvPr/>
        </p:nvSpPr>
        <p:spPr>
          <a:xfrm>
            <a:off x="3725320" y="375147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FD86EE-3BFB-D483-8D04-80BF38821255}"/>
              </a:ext>
            </a:extLst>
          </p:cNvPr>
          <p:cNvSpPr txBox="1"/>
          <p:nvPr/>
        </p:nvSpPr>
        <p:spPr>
          <a:xfrm>
            <a:off x="7759145" y="378993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15E3558-6B35-8D62-7EA3-D984C1F26771}"/>
              </a:ext>
            </a:extLst>
          </p:cNvPr>
          <p:cNvSpPr txBox="1"/>
          <p:nvPr/>
        </p:nvSpPr>
        <p:spPr>
          <a:xfrm>
            <a:off x="9622628" y="3808552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91DDC59-19A7-AB7C-DE8C-CFCA94974CE0}"/>
              </a:ext>
            </a:extLst>
          </p:cNvPr>
          <p:cNvCxnSpPr/>
          <p:nvPr/>
        </p:nvCxnSpPr>
        <p:spPr>
          <a:xfrm>
            <a:off x="9650027" y="3081418"/>
            <a:ext cx="532660" cy="6125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31A23F8-E7B1-29A9-C412-ACE2362093C6}"/>
              </a:ext>
            </a:extLst>
          </p:cNvPr>
          <p:cNvCxnSpPr/>
          <p:nvPr/>
        </p:nvCxnSpPr>
        <p:spPr>
          <a:xfrm flipH="1">
            <a:off x="9650027" y="3081418"/>
            <a:ext cx="488272" cy="6125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3584AEA-8AAB-9096-5A44-A17BA2DF74EA}"/>
              </a:ext>
            </a:extLst>
          </p:cNvPr>
          <p:cNvCxnSpPr/>
          <p:nvPr/>
        </p:nvCxnSpPr>
        <p:spPr>
          <a:xfrm>
            <a:off x="399495" y="4947400"/>
            <a:ext cx="11469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3DCD151-4F7C-ECE0-9B8F-C7F42899CE09}"/>
              </a:ext>
            </a:extLst>
          </p:cNvPr>
          <p:cNvCxnSpPr/>
          <p:nvPr/>
        </p:nvCxnSpPr>
        <p:spPr>
          <a:xfrm>
            <a:off x="838200" y="4622857"/>
            <a:ext cx="0" cy="6974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2205D303-11D7-4A9D-6732-E1B351A71910}"/>
              </a:ext>
            </a:extLst>
          </p:cNvPr>
          <p:cNvSpPr txBox="1"/>
          <p:nvPr/>
        </p:nvSpPr>
        <p:spPr>
          <a:xfrm>
            <a:off x="399495" y="5460139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o.subscribe</a:t>
            </a:r>
            <a:r>
              <a:rPr lang="fr-FR" dirty="0"/>
              <a:t>()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7743741-00C6-D84B-A305-BC5A3ABC5647}"/>
              </a:ext>
            </a:extLst>
          </p:cNvPr>
          <p:cNvSpPr/>
          <p:nvPr/>
        </p:nvSpPr>
        <p:spPr>
          <a:xfrm>
            <a:off x="2414726" y="4665285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0CF887D-5E26-105A-C2ED-2D946AAA4D09}"/>
              </a:ext>
            </a:extLst>
          </p:cNvPr>
          <p:cNvSpPr/>
          <p:nvPr/>
        </p:nvSpPr>
        <p:spPr>
          <a:xfrm>
            <a:off x="3667958" y="4669729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AE45C6C-B41F-84BC-4EA4-E06562C8AA1E}"/>
              </a:ext>
            </a:extLst>
          </p:cNvPr>
          <p:cNvSpPr/>
          <p:nvPr/>
        </p:nvSpPr>
        <p:spPr>
          <a:xfrm>
            <a:off x="7708777" y="4665285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BC6420F-7B5E-1B4F-EAFD-A00EF98E6381}"/>
              </a:ext>
            </a:extLst>
          </p:cNvPr>
          <p:cNvSpPr txBox="1"/>
          <p:nvPr/>
        </p:nvSpPr>
        <p:spPr>
          <a:xfrm>
            <a:off x="2472088" y="533534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5906C94-0362-E926-EA3A-B0E4591BD12C}"/>
              </a:ext>
            </a:extLst>
          </p:cNvPr>
          <p:cNvSpPr txBox="1"/>
          <p:nvPr/>
        </p:nvSpPr>
        <p:spPr>
          <a:xfrm>
            <a:off x="3725320" y="533534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B1D7F5E-39E2-5149-7D47-D7790C22727B}"/>
              </a:ext>
            </a:extLst>
          </p:cNvPr>
          <p:cNvSpPr txBox="1"/>
          <p:nvPr/>
        </p:nvSpPr>
        <p:spPr>
          <a:xfrm>
            <a:off x="7759145" y="537379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530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54BB3-5EDC-3331-9CF9-06A9E66B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of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E9C0BA0-17C9-A9DE-A30B-7DA5043538AB}"/>
              </a:ext>
            </a:extLst>
          </p:cNvPr>
          <p:cNvCxnSpPr/>
          <p:nvPr/>
        </p:nvCxnSpPr>
        <p:spPr>
          <a:xfrm>
            <a:off x="301841" y="2121763"/>
            <a:ext cx="1172740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69E5F6B-181F-32E6-9E4D-54ED4F562FCA}"/>
              </a:ext>
            </a:extLst>
          </p:cNvPr>
          <p:cNvCxnSpPr/>
          <p:nvPr/>
        </p:nvCxnSpPr>
        <p:spPr>
          <a:xfrm>
            <a:off x="2530136" y="1775534"/>
            <a:ext cx="0" cy="9765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07EDABDE-3B9D-F9FF-AB7B-20E101DFCBAE}"/>
              </a:ext>
            </a:extLst>
          </p:cNvPr>
          <p:cNvSpPr/>
          <p:nvPr/>
        </p:nvSpPr>
        <p:spPr>
          <a:xfrm>
            <a:off x="2530136" y="1744462"/>
            <a:ext cx="870011" cy="7546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B58CF79-7EE0-9D27-CC82-8C9B4C0189BC}"/>
              </a:ext>
            </a:extLst>
          </p:cNvPr>
          <p:cNvSpPr txBox="1"/>
          <p:nvPr/>
        </p:nvSpPr>
        <p:spPr>
          <a:xfrm>
            <a:off x="497150" y="3142695"/>
            <a:ext cx="172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of(e).</a:t>
            </a:r>
            <a:r>
              <a:rPr lang="fr-FR" dirty="0" err="1"/>
              <a:t>subscribe</a:t>
            </a:r>
            <a:r>
              <a:rPr lang="fr-FR" dirty="0"/>
              <a:t>()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35CE170-A2EC-01AA-117E-5DC1E87DBE47}"/>
              </a:ext>
            </a:extLst>
          </p:cNvPr>
          <p:cNvCxnSpPr/>
          <p:nvPr/>
        </p:nvCxnSpPr>
        <p:spPr>
          <a:xfrm>
            <a:off x="3400147" y="1526959"/>
            <a:ext cx="0" cy="12251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8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1D3E6-34B5-73F9-5E59-1E98DDDC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51C52-A14D-B5BD-AFC8-5C92A3F2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(3000)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1D2F105-6CC8-D191-8528-685F3BB1ABDF}"/>
              </a:ext>
            </a:extLst>
          </p:cNvPr>
          <p:cNvCxnSpPr/>
          <p:nvPr/>
        </p:nvCxnSpPr>
        <p:spPr>
          <a:xfrm>
            <a:off x="435006" y="2743200"/>
            <a:ext cx="11469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16E1FE3-08D7-FC40-7252-33F6741FF84D}"/>
              </a:ext>
            </a:extLst>
          </p:cNvPr>
          <p:cNvCxnSpPr/>
          <p:nvPr/>
        </p:nvCxnSpPr>
        <p:spPr>
          <a:xfrm>
            <a:off x="873711" y="2418657"/>
            <a:ext cx="0" cy="6974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61EF65C-0161-ACC6-2E51-849113C5D413}"/>
              </a:ext>
            </a:extLst>
          </p:cNvPr>
          <p:cNvSpPr txBox="1"/>
          <p:nvPr/>
        </p:nvSpPr>
        <p:spPr>
          <a:xfrm>
            <a:off x="435006" y="3255939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o.subscribe</a:t>
            </a:r>
            <a:r>
              <a:rPr lang="fr-FR" dirty="0"/>
              <a:t>()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A61BFAD-FBC8-5DE1-81AE-C2D329A85E08}"/>
              </a:ext>
            </a:extLst>
          </p:cNvPr>
          <p:cNvSpPr/>
          <p:nvPr/>
        </p:nvSpPr>
        <p:spPr>
          <a:xfrm>
            <a:off x="2450237" y="2461085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8168EBB-2635-75FE-2038-CFED88E84741}"/>
              </a:ext>
            </a:extLst>
          </p:cNvPr>
          <p:cNvSpPr/>
          <p:nvPr/>
        </p:nvSpPr>
        <p:spPr>
          <a:xfrm>
            <a:off x="3703469" y="2465529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118A0D9-CAFF-2284-A77D-00D86E27187A}"/>
              </a:ext>
            </a:extLst>
          </p:cNvPr>
          <p:cNvSpPr/>
          <p:nvPr/>
        </p:nvSpPr>
        <p:spPr>
          <a:xfrm>
            <a:off x="7744288" y="2461085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08CE0A7-E9C7-3538-C33B-FC87CF6BC2B2}"/>
              </a:ext>
            </a:extLst>
          </p:cNvPr>
          <p:cNvCxnSpPr/>
          <p:nvPr/>
        </p:nvCxnSpPr>
        <p:spPr>
          <a:xfrm>
            <a:off x="9889725" y="2319043"/>
            <a:ext cx="0" cy="9854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EA9747B-42AB-F0D7-4F8B-AA4BC2F7758E}"/>
              </a:ext>
            </a:extLst>
          </p:cNvPr>
          <p:cNvSpPr txBox="1"/>
          <p:nvPr/>
        </p:nvSpPr>
        <p:spPr>
          <a:xfrm>
            <a:off x="2507599" y="313114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CBD1D0B-A0BA-E36A-AD29-525F292F8619}"/>
              </a:ext>
            </a:extLst>
          </p:cNvPr>
          <p:cNvSpPr txBox="1"/>
          <p:nvPr/>
        </p:nvSpPr>
        <p:spPr>
          <a:xfrm>
            <a:off x="3760831" y="313114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FCB2F1-8D39-ACD0-116F-88044C8BF3EE}"/>
              </a:ext>
            </a:extLst>
          </p:cNvPr>
          <p:cNvSpPr txBox="1"/>
          <p:nvPr/>
        </p:nvSpPr>
        <p:spPr>
          <a:xfrm>
            <a:off x="7794656" y="316959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E033BF-45CC-87F6-901F-AD4800965A34}"/>
              </a:ext>
            </a:extLst>
          </p:cNvPr>
          <p:cNvSpPr txBox="1"/>
          <p:nvPr/>
        </p:nvSpPr>
        <p:spPr>
          <a:xfrm>
            <a:off x="9454718" y="3294980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89C6901-376C-03E7-5A68-EC2A98BD757E}"/>
              </a:ext>
            </a:extLst>
          </p:cNvPr>
          <p:cNvCxnSpPr>
            <a:cxnSpLocks/>
          </p:cNvCxnSpPr>
          <p:nvPr/>
        </p:nvCxnSpPr>
        <p:spPr>
          <a:xfrm>
            <a:off x="292963" y="4126145"/>
            <a:ext cx="125722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4D4E10A-0120-A2D8-7214-B35CF6A2EA6B}"/>
              </a:ext>
            </a:extLst>
          </p:cNvPr>
          <p:cNvCxnSpPr/>
          <p:nvPr/>
        </p:nvCxnSpPr>
        <p:spPr>
          <a:xfrm>
            <a:off x="873711" y="3759173"/>
            <a:ext cx="0" cy="6974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26CF0EA-848F-BA25-406C-190A030F3351}"/>
              </a:ext>
            </a:extLst>
          </p:cNvPr>
          <p:cNvSpPr txBox="1"/>
          <p:nvPr/>
        </p:nvSpPr>
        <p:spPr>
          <a:xfrm>
            <a:off x="435006" y="4611019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o.subscribe</a:t>
            </a:r>
            <a:r>
              <a:rPr lang="fr-FR" dirty="0"/>
              <a:t>()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7806836-BC12-3131-1081-591BA3C081AF}"/>
              </a:ext>
            </a:extLst>
          </p:cNvPr>
          <p:cNvSpPr/>
          <p:nvPr/>
        </p:nvSpPr>
        <p:spPr>
          <a:xfrm>
            <a:off x="3410505" y="3844030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A14136C-7447-D546-DC0E-3CFB30E80B9C}"/>
              </a:ext>
            </a:extLst>
          </p:cNvPr>
          <p:cNvSpPr/>
          <p:nvPr/>
        </p:nvSpPr>
        <p:spPr>
          <a:xfrm>
            <a:off x="4663737" y="3848474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4657C21-FE54-6CFD-EF5B-8D4447B22C54}"/>
              </a:ext>
            </a:extLst>
          </p:cNvPr>
          <p:cNvSpPr/>
          <p:nvPr/>
        </p:nvSpPr>
        <p:spPr>
          <a:xfrm>
            <a:off x="8704556" y="3844030"/>
            <a:ext cx="710209" cy="612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4002003-7730-8DDB-7E20-1F852CA3FF64}"/>
              </a:ext>
            </a:extLst>
          </p:cNvPr>
          <p:cNvCxnSpPr/>
          <p:nvPr/>
        </p:nvCxnSpPr>
        <p:spPr>
          <a:xfrm>
            <a:off x="10849993" y="3701988"/>
            <a:ext cx="0" cy="9854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B119EAA5-FBDB-6251-A3B2-72AD5CC58E75}"/>
              </a:ext>
            </a:extLst>
          </p:cNvPr>
          <p:cNvSpPr txBox="1"/>
          <p:nvPr/>
        </p:nvSpPr>
        <p:spPr>
          <a:xfrm>
            <a:off x="3467867" y="451408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D98EE-639B-7455-BA18-45200AED6C40}"/>
              </a:ext>
            </a:extLst>
          </p:cNvPr>
          <p:cNvSpPr txBox="1"/>
          <p:nvPr/>
        </p:nvSpPr>
        <p:spPr>
          <a:xfrm>
            <a:off x="4721099" y="451408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6077ECF-AE38-A29D-0D99-751D48BBDE0B}"/>
              </a:ext>
            </a:extLst>
          </p:cNvPr>
          <p:cNvSpPr txBox="1"/>
          <p:nvPr/>
        </p:nvSpPr>
        <p:spPr>
          <a:xfrm>
            <a:off x="8754924" y="455254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425D1CA-8AE1-CDB6-7B6F-2E16B0147B3E}"/>
              </a:ext>
            </a:extLst>
          </p:cNvPr>
          <p:cNvSpPr txBox="1"/>
          <p:nvPr/>
        </p:nvSpPr>
        <p:spPr>
          <a:xfrm>
            <a:off x="10414986" y="4677925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384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05CBF-996C-16B6-7E5B-2A1B76C6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of(</a:t>
            </a:r>
            <a:r>
              <a:rPr lang="fr-FR" dirty="0" err="1"/>
              <a:t>undefined</a:t>
            </a:r>
            <a:r>
              <a:rPr lang="fr-FR" dirty="0"/>
              <a:t>).pipe(</a:t>
            </a:r>
            <a:r>
              <a:rPr lang="fr-FR" dirty="0" err="1"/>
              <a:t>delay</a:t>
            </a:r>
            <a:r>
              <a:rPr lang="fr-FR" dirty="0"/>
              <a:t>(3000))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98C5C6B-8680-4A60-0F54-1E8783B576F2}"/>
              </a:ext>
            </a:extLst>
          </p:cNvPr>
          <p:cNvCxnSpPr/>
          <p:nvPr/>
        </p:nvCxnSpPr>
        <p:spPr>
          <a:xfrm>
            <a:off x="363984" y="2272683"/>
            <a:ext cx="114521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EB89B6A1-47FD-B47C-887A-F3796B35D7C4}"/>
              </a:ext>
            </a:extLst>
          </p:cNvPr>
          <p:cNvSpPr/>
          <p:nvPr/>
        </p:nvSpPr>
        <p:spPr>
          <a:xfrm>
            <a:off x="958788" y="1926454"/>
            <a:ext cx="1802167" cy="6924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undefined</a:t>
            </a:r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E7B938F-DEAA-CABF-3F50-3C7D7F4D345C}"/>
              </a:ext>
            </a:extLst>
          </p:cNvPr>
          <p:cNvCxnSpPr/>
          <p:nvPr/>
        </p:nvCxnSpPr>
        <p:spPr>
          <a:xfrm>
            <a:off x="369902" y="3547136"/>
            <a:ext cx="114521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B5C4515C-FA3F-C965-C27B-E30A5842E6C3}"/>
              </a:ext>
            </a:extLst>
          </p:cNvPr>
          <p:cNvSpPr/>
          <p:nvPr/>
        </p:nvSpPr>
        <p:spPr>
          <a:xfrm>
            <a:off x="4287914" y="3200907"/>
            <a:ext cx="1802167" cy="6924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undefined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EE2B860-97C5-729E-0A66-30AD448EC2F7}"/>
              </a:ext>
            </a:extLst>
          </p:cNvPr>
          <p:cNvCxnSpPr/>
          <p:nvPr/>
        </p:nvCxnSpPr>
        <p:spPr>
          <a:xfrm>
            <a:off x="5264458" y="4216893"/>
            <a:ext cx="57882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1C60193-D2F2-630F-295C-1B45F44E43D9}"/>
              </a:ext>
            </a:extLst>
          </p:cNvPr>
          <p:cNvSpPr/>
          <p:nvPr/>
        </p:nvSpPr>
        <p:spPr>
          <a:xfrm>
            <a:off x="7918882" y="3968318"/>
            <a:ext cx="1260629" cy="577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4FE7867-2FC7-0A77-710F-7FAF0D23F04C}"/>
              </a:ext>
            </a:extLst>
          </p:cNvPr>
          <p:cNvCxnSpPr>
            <a:cxnSpLocks/>
          </p:cNvCxnSpPr>
          <p:nvPr/>
        </p:nvCxnSpPr>
        <p:spPr>
          <a:xfrm>
            <a:off x="363984" y="5157418"/>
            <a:ext cx="106887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CE0FCFE2-B121-EB24-E52A-38B75EE4084A}"/>
              </a:ext>
            </a:extLst>
          </p:cNvPr>
          <p:cNvSpPr/>
          <p:nvPr/>
        </p:nvSpPr>
        <p:spPr>
          <a:xfrm>
            <a:off x="7918882" y="4908843"/>
            <a:ext cx="1331650" cy="577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4B5E77C-C4EC-FE0C-D18A-83B49E929CD9}"/>
              </a:ext>
            </a:extLst>
          </p:cNvPr>
          <p:cNvCxnSpPr>
            <a:cxnSpLocks/>
          </p:cNvCxnSpPr>
          <p:nvPr/>
        </p:nvCxnSpPr>
        <p:spPr>
          <a:xfrm>
            <a:off x="363984" y="6103398"/>
            <a:ext cx="106887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2D97C570-7D7A-C859-B82D-B3FF75E65440}"/>
              </a:ext>
            </a:extLst>
          </p:cNvPr>
          <p:cNvSpPr/>
          <p:nvPr/>
        </p:nvSpPr>
        <p:spPr>
          <a:xfrm>
            <a:off x="7759083" y="5854823"/>
            <a:ext cx="1633491" cy="577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undefined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360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24064-99A6-838B-753A-EE16F8B8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articles$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DBE5B94-F85D-18B4-A160-3240E09DB5F5}"/>
              </a:ext>
            </a:extLst>
          </p:cNvPr>
          <p:cNvCxnSpPr/>
          <p:nvPr/>
        </p:nvCxnSpPr>
        <p:spPr>
          <a:xfrm>
            <a:off x="310718" y="2290439"/>
            <a:ext cx="116031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281CED3-6EDB-BDBC-03D4-7A126298E847}"/>
              </a:ext>
            </a:extLst>
          </p:cNvPr>
          <p:cNvCxnSpPr/>
          <p:nvPr/>
        </p:nvCxnSpPr>
        <p:spPr>
          <a:xfrm>
            <a:off x="559293" y="1979720"/>
            <a:ext cx="0" cy="790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93612D61-8A1A-D973-3730-5BF8BE42A5E6}"/>
              </a:ext>
            </a:extLst>
          </p:cNvPr>
          <p:cNvSpPr/>
          <p:nvPr/>
        </p:nvSpPr>
        <p:spPr>
          <a:xfrm>
            <a:off x="559293" y="1979720"/>
            <a:ext cx="1651247" cy="541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undefined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540E7F1-8B4B-9623-A642-C5A8CF659981}"/>
              </a:ext>
            </a:extLst>
          </p:cNvPr>
          <p:cNvSpPr/>
          <p:nvPr/>
        </p:nvSpPr>
        <p:spPr>
          <a:xfrm>
            <a:off x="4461028" y="1979720"/>
            <a:ext cx="1651247" cy="541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285836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7BB4E8D-128D-DA4C-336D-F4FE8C49FB3A}"/>
              </a:ext>
            </a:extLst>
          </p:cNvPr>
          <p:cNvSpPr/>
          <p:nvPr/>
        </p:nvSpPr>
        <p:spPr>
          <a:xfrm>
            <a:off x="8679406" y="4546846"/>
            <a:ext cx="3512594" cy="2160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127C2-F73E-995D-77BA-FA7D764A66F2}"/>
              </a:ext>
            </a:extLst>
          </p:cNvPr>
          <p:cNvSpPr/>
          <p:nvPr/>
        </p:nvSpPr>
        <p:spPr>
          <a:xfrm>
            <a:off x="4643022" y="403933"/>
            <a:ext cx="1376039" cy="79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88E5E-55BD-734E-3CC7-447C2DE93AF1}"/>
              </a:ext>
            </a:extLst>
          </p:cNvPr>
          <p:cNvSpPr/>
          <p:nvPr/>
        </p:nvSpPr>
        <p:spPr>
          <a:xfrm>
            <a:off x="4674093" y="1677880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3F33268-2607-7B61-2511-70FE9DBB75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331041" y="1194046"/>
            <a:ext cx="1" cy="483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9062F3-57DD-AAA8-A5B6-C3A3F83FEA1F}"/>
              </a:ext>
            </a:extLst>
          </p:cNvPr>
          <p:cNvSpPr/>
          <p:nvPr/>
        </p:nvSpPr>
        <p:spPr>
          <a:xfrm>
            <a:off x="7833065" y="1020931"/>
            <a:ext cx="1376039" cy="415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C1C42-F8A6-394E-275C-77DF032FBBD8}"/>
              </a:ext>
            </a:extLst>
          </p:cNvPr>
          <p:cNvSpPr/>
          <p:nvPr/>
        </p:nvSpPr>
        <p:spPr>
          <a:xfrm>
            <a:off x="7833065" y="368421"/>
            <a:ext cx="1376039" cy="492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F44A103-D312-3C33-3DBD-567CC9E9CC8C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6019061" y="798990"/>
            <a:ext cx="1814004" cy="4294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0137CF3-AF64-9AD7-7BB6-71E58F3D54F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019061" y="614778"/>
            <a:ext cx="1814004" cy="18421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A9BD72F-386B-72FE-B013-C7883EC20F11}"/>
              </a:ext>
            </a:extLst>
          </p:cNvPr>
          <p:cNvSpPr/>
          <p:nvPr/>
        </p:nvSpPr>
        <p:spPr>
          <a:xfrm>
            <a:off x="2748379" y="390765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ADC4249-9231-DE55-634C-42708160FBED}"/>
              </a:ext>
            </a:extLst>
          </p:cNvPr>
          <p:cNvSpPr/>
          <p:nvPr/>
        </p:nvSpPr>
        <p:spPr>
          <a:xfrm>
            <a:off x="2748379" y="310940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BA3C158-71A0-B406-E4C7-7698E9F8423B}"/>
              </a:ext>
            </a:extLst>
          </p:cNvPr>
          <p:cNvSpPr/>
          <p:nvPr/>
        </p:nvSpPr>
        <p:spPr>
          <a:xfrm>
            <a:off x="2748379" y="2302276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27391-2634-52EB-D12B-0FBE2EA4CD96}"/>
              </a:ext>
            </a:extLst>
          </p:cNvPr>
          <p:cNvSpPr/>
          <p:nvPr/>
        </p:nvSpPr>
        <p:spPr>
          <a:xfrm>
            <a:off x="1913877" y="1525848"/>
            <a:ext cx="1376039" cy="483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0738EE5-AFDB-0F9D-DD60-F75F1DD50696}"/>
              </a:ext>
            </a:extLst>
          </p:cNvPr>
          <p:cNvCxnSpPr>
            <a:stCxn id="6" idx="1"/>
            <a:endCxn id="8" idx="2"/>
          </p:cNvCxnSpPr>
          <p:nvPr/>
        </p:nvCxnSpPr>
        <p:spPr>
          <a:xfrm flipH="1" flipV="1">
            <a:off x="2601897" y="2009682"/>
            <a:ext cx="338897" cy="3862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BE56B54-D5BE-F34E-4DEE-CBF72ACC063B}"/>
              </a:ext>
            </a:extLst>
          </p:cNvPr>
          <p:cNvCxnSpPr>
            <a:stCxn id="3" idx="1"/>
            <a:endCxn id="8" idx="2"/>
          </p:cNvCxnSpPr>
          <p:nvPr/>
        </p:nvCxnSpPr>
        <p:spPr>
          <a:xfrm flipH="1" flipV="1">
            <a:off x="2601897" y="2009682"/>
            <a:ext cx="338897" cy="1193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9F25C83-D45F-745D-0B68-D88DD0AF85F9}"/>
              </a:ext>
            </a:extLst>
          </p:cNvPr>
          <p:cNvCxnSpPr>
            <a:stCxn id="2" idx="2"/>
            <a:endCxn id="8" idx="2"/>
          </p:cNvCxnSpPr>
          <p:nvPr/>
        </p:nvCxnSpPr>
        <p:spPr>
          <a:xfrm flipH="1" flipV="1">
            <a:off x="2601897" y="2009682"/>
            <a:ext cx="146482" cy="2217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63ECA4E-E832-9389-6E1C-37CAFEDC50A7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V="1">
            <a:off x="2601897" y="798990"/>
            <a:ext cx="2041125" cy="72685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D2B8441-8D27-AB14-C0B4-84F37BC4C46E}"/>
              </a:ext>
            </a:extLst>
          </p:cNvPr>
          <p:cNvSpPr/>
          <p:nvPr/>
        </p:nvSpPr>
        <p:spPr>
          <a:xfrm>
            <a:off x="7003001" y="3856607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DCF971-9420-3387-A0A0-D7D17B190E5E}"/>
              </a:ext>
            </a:extLst>
          </p:cNvPr>
          <p:cNvSpPr/>
          <p:nvPr/>
        </p:nvSpPr>
        <p:spPr>
          <a:xfrm>
            <a:off x="7003000" y="3107554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4AB2EB1-F1E7-6FEF-3830-22064943B168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H="1" flipV="1">
            <a:off x="5331042" y="1194046"/>
            <a:ext cx="2328906" cy="19135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01489C3-2096-B7BA-FFC0-6F88B4534A02}"/>
              </a:ext>
            </a:extLst>
          </p:cNvPr>
          <p:cNvCxnSpPr>
            <a:stCxn id="11" idx="1"/>
            <a:endCxn id="4" idx="2"/>
          </p:cNvCxnSpPr>
          <p:nvPr/>
        </p:nvCxnSpPr>
        <p:spPr>
          <a:xfrm flipH="1" flipV="1">
            <a:off x="5331042" y="1194046"/>
            <a:ext cx="1864374" cy="2756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DF56B9F4-5C76-6F39-654E-4CDECE45AB0C}"/>
              </a:ext>
            </a:extLst>
          </p:cNvPr>
          <p:cNvSpPr txBox="1"/>
          <p:nvPr/>
        </p:nvSpPr>
        <p:spPr>
          <a:xfrm>
            <a:off x="7195416" y="2421681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D38425-6900-0242-C472-26DB0648F602}"/>
              </a:ext>
            </a:extLst>
          </p:cNvPr>
          <p:cNvSpPr/>
          <p:nvPr/>
        </p:nvSpPr>
        <p:spPr>
          <a:xfrm>
            <a:off x="7954393" y="3550006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5F53E1-8984-B7C5-0208-FFCD81825C12}"/>
              </a:ext>
            </a:extLst>
          </p:cNvPr>
          <p:cNvSpPr/>
          <p:nvPr/>
        </p:nvSpPr>
        <p:spPr>
          <a:xfrm>
            <a:off x="8679406" y="1344089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D17BF7-A88B-34E7-CC93-455E6D8DDB7D}"/>
              </a:ext>
            </a:extLst>
          </p:cNvPr>
          <p:cNvSpPr/>
          <p:nvPr/>
        </p:nvSpPr>
        <p:spPr>
          <a:xfrm>
            <a:off x="3878836" y="3308275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EC8A65-5AE3-17FE-9896-DA4FABFA2D90}"/>
              </a:ext>
            </a:extLst>
          </p:cNvPr>
          <p:cNvSpPr/>
          <p:nvPr/>
        </p:nvSpPr>
        <p:spPr>
          <a:xfrm>
            <a:off x="704294" y="3074077"/>
            <a:ext cx="1133382" cy="503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DEE25C1-0612-F616-4AD2-C63D1E6112CE}"/>
              </a:ext>
            </a:extLst>
          </p:cNvPr>
          <p:cNvCxnSpPr/>
          <p:nvPr/>
        </p:nvCxnSpPr>
        <p:spPr>
          <a:xfrm flipV="1">
            <a:off x="1606858" y="2716567"/>
            <a:ext cx="1068280" cy="401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3D4DA03-6BB4-1E3C-5BB4-B820F73C23BF}"/>
              </a:ext>
            </a:extLst>
          </p:cNvPr>
          <p:cNvCxnSpPr/>
          <p:nvPr/>
        </p:nvCxnSpPr>
        <p:spPr>
          <a:xfrm>
            <a:off x="1694155" y="3716575"/>
            <a:ext cx="977991" cy="436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739AEFE7-3F61-37C3-2D0E-1693534457EA}"/>
              </a:ext>
            </a:extLst>
          </p:cNvPr>
          <p:cNvSpPr/>
          <p:nvPr/>
        </p:nvSpPr>
        <p:spPr>
          <a:xfrm>
            <a:off x="8933156" y="5909705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7B7AED-3D08-B75E-CD6A-4FF5CE213196}"/>
              </a:ext>
            </a:extLst>
          </p:cNvPr>
          <p:cNvSpPr/>
          <p:nvPr/>
        </p:nvSpPr>
        <p:spPr>
          <a:xfrm>
            <a:off x="9087775" y="5004923"/>
            <a:ext cx="1004658" cy="50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B281532-60D5-69B0-7B4E-E0BBA20E6B6A}"/>
              </a:ext>
            </a:extLst>
          </p:cNvPr>
          <p:cNvCxnSpPr>
            <a:stCxn id="17" idx="0"/>
            <a:endCxn id="21" idx="2"/>
          </p:cNvCxnSpPr>
          <p:nvPr/>
        </p:nvCxnSpPr>
        <p:spPr>
          <a:xfrm flipV="1">
            <a:off x="9590104" y="5513911"/>
            <a:ext cx="0" cy="3957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99FD7D5-66D6-70D4-A5CC-B2FF5CD70CAB}"/>
              </a:ext>
            </a:extLst>
          </p:cNvPr>
          <p:cNvSpPr/>
          <p:nvPr/>
        </p:nvSpPr>
        <p:spPr>
          <a:xfrm>
            <a:off x="10608817" y="5051901"/>
            <a:ext cx="1505502" cy="415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D9827EE-8D76-6DCC-8C2C-96356B706DCC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flipH="1">
            <a:off x="10092433" y="5259417"/>
            <a:ext cx="516384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C4C123A-315F-A465-4EEA-F780262C8EFE}"/>
              </a:ext>
            </a:extLst>
          </p:cNvPr>
          <p:cNvCxnSpPr>
            <a:stCxn id="21" idx="0"/>
            <a:endCxn id="9" idx="2"/>
          </p:cNvCxnSpPr>
          <p:nvPr/>
        </p:nvCxnSpPr>
        <p:spPr>
          <a:xfrm flipH="1" flipV="1">
            <a:off x="8521085" y="1435963"/>
            <a:ext cx="1069019" cy="356896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7614C8A4-9109-3D98-CFA3-6718AFC1543A}"/>
              </a:ext>
            </a:extLst>
          </p:cNvPr>
          <p:cNvSpPr/>
          <p:nvPr/>
        </p:nvSpPr>
        <p:spPr>
          <a:xfrm>
            <a:off x="10608817" y="5909705"/>
            <a:ext cx="1313895" cy="6391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26F9531-CAAF-61BF-A98E-EA94CAC1657F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590103" y="5513911"/>
            <a:ext cx="1675662" cy="3957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16D08BD-E778-C28B-0B65-DAAF332F40BD}"/>
              </a:ext>
            </a:extLst>
          </p:cNvPr>
          <p:cNvSpPr/>
          <p:nvPr/>
        </p:nvSpPr>
        <p:spPr>
          <a:xfrm>
            <a:off x="5091342" y="4797407"/>
            <a:ext cx="1004658" cy="50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608116E-4328-0959-F35F-F87D2FDE86E9}"/>
              </a:ext>
            </a:extLst>
          </p:cNvPr>
          <p:cNvSpPr/>
          <p:nvPr/>
        </p:nvSpPr>
        <p:spPr>
          <a:xfrm>
            <a:off x="4601622" y="5833991"/>
            <a:ext cx="1661607" cy="63919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A097EEE-5413-DF7F-1FE8-7A3F061FF4EE}"/>
              </a:ext>
            </a:extLst>
          </p:cNvPr>
          <p:cNvCxnSpPr>
            <a:cxnSpLocks/>
            <a:stCxn id="36" idx="0"/>
            <a:endCxn id="32" idx="2"/>
          </p:cNvCxnSpPr>
          <p:nvPr/>
        </p:nvCxnSpPr>
        <p:spPr>
          <a:xfrm flipV="1">
            <a:off x="5432426" y="5306395"/>
            <a:ext cx="161245" cy="527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832C0CAA-514D-DF09-FDA3-3B3AFE609B2D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>
            <a:off x="6096000" y="5051901"/>
            <a:ext cx="2991775" cy="20751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872F9CC-AD0B-409C-FE2A-108641B39EC5}"/>
              </a:ext>
            </a:extLst>
          </p:cNvPr>
          <p:cNvSpPr/>
          <p:nvPr/>
        </p:nvSpPr>
        <p:spPr>
          <a:xfrm>
            <a:off x="2524614" y="5739414"/>
            <a:ext cx="1661607" cy="6391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ellipsis</a:t>
            </a:r>
            <a:endParaRPr lang="fr-FR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8050A76-5EAC-7746-9245-1D965F9B7616}"/>
              </a:ext>
            </a:extLst>
          </p:cNvPr>
          <p:cNvCxnSpPr>
            <a:stCxn id="46" idx="7"/>
            <a:endCxn id="32" idx="1"/>
          </p:cNvCxnSpPr>
          <p:nvPr/>
        </p:nvCxnSpPr>
        <p:spPr>
          <a:xfrm flipV="1">
            <a:off x="3942884" y="5051901"/>
            <a:ext cx="1148458" cy="781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25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014B5-E634-E745-33F5-32EA0DBC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5F9547-D8E2-E195-75F7-B9AA3766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38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E80AA-1CF0-49AC-25F5-8996E623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</a:t>
            </a:r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64EBFC-B810-C93C-BFE5-4CE4DD62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lens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291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D2DC9-9A12-7B62-6832-603BCECD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Chrome extensions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7813-96EB-C975-BA02-187931BC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Json</a:t>
            </a:r>
            <a:r>
              <a:rPr lang="fr-FR" dirty="0"/>
              <a:t> Formatter</a:t>
            </a:r>
          </a:p>
        </p:txBody>
      </p:sp>
    </p:spTree>
    <p:extLst>
      <p:ext uri="{BB962C8B-B14F-4D97-AF65-F5344CB8AC3E}">
        <p14:creationId xmlns:p14="http://schemas.microsoft.com/office/powerpoint/2010/main" val="54077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C81F6-8056-00B9-C9E5-0E9979A4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commit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22F8E6-04F1-F48C-BC9C-FC3DDAC8AB04}"/>
              </a:ext>
            </a:extLst>
          </p:cNvPr>
          <p:cNvSpPr/>
          <p:nvPr/>
        </p:nvSpPr>
        <p:spPr>
          <a:xfrm>
            <a:off x="976544" y="2849732"/>
            <a:ext cx="2059619" cy="2672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dir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F6D42-1DB5-70BA-1661-0B906D3B111C}"/>
              </a:ext>
            </a:extLst>
          </p:cNvPr>
          <p:cNvSpPr/>
          <p:nvPr/>
        </p:nvSpPr>
        <p:spPr>
          <a:xfrm>
            <a:off x="4245006" y="2849732"/>
            <a:ext cx="2059619" cy="2672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F6F79-25FE-54C2-8558-69A000AFD2FE}"/>
              </a:ext>
            </a:extLst>
          </p:cNvPr>
          <p:cNvSpPr/>
          <p:nvPr/>
        </p:nvSpPr>
        <p:spPr>
          <a:xfrm>
            <a:off x="7770920" y="2849731"/>
            <a:ext cx="2059619" cy="2672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75942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064C8-F1E2-FC0A-6820-116A5DD8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095C6-6707-03E7-1B75-BFF777A70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node</a:t>
            </a:r>
            <a:r>
              <a:rPr lang="fr-FR" dirty="0"/>
              <a:t> server.js</a:t>
            </a:r>
          </a:p>
        </p:txBody>
      </p:sp>
    </p:spTree>
    <p:extLst>
      <p:ext uri="{BB962C8B-B14F-4D97-AF65-F5344CB8AC3E}">
        <p14:creationId xmlns:p14="http://schemas.microsoft.com/office/powerpoint/2010/main" val="241683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B6C59-91CA-AC8E-74BD-B4C6B9D7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CE7C69-24D8-2D80-721D-B1C827A8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express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nodemon</a:t>
            </a:r>
            <a:r>
              <a:rPr lang="fr-FR" dirty="0"/>
              <a:t> –D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uninstall</a:t>
            </a:r>
            <a:r>
              <a:rPr lang="fr-FR" dirty="0"/>
              <a:t> xxx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exec</a:t>
            </a:r>
            <a:r>
              <a:rPr lang="fr-FR" dirty="0"/>
              <a:t> &lt;command&gt; = </a:t>
            </a:r>
            <a:r>
              <a:rPr lang="fr-FR" dirty="0" err="1"/>
              <a:t>npx</a:t>
            </a:r>
            <a:r>
              <a:rPr lang="fr-FR" dirty="0"/>
              <a:t> &lt;command&gt;</a:t>
            </a:r>
          </a:p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nodemon</a:t>
            </a:r>
            <a:r>
              <a:rPr lang="fr-FR" dirty="0"/>
              <a:t> server.js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46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1AAB8-4646-F6AF-B603-8CACFC9C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9DDA1-4F41-52CD-FD5D-BA9F5299AF28}"/>
              </a:ext>
            </a:extLst>
          </p:cNvPr>
          <p:cNvSpPr/>
          <p:nvPr/>
        </p:nvSpPr>
        <p:spPr>
          <a:xfrm>
            <a:off x="3613211" y="809346"/>
            <a:ext cx="1704513" cy="1535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A615C-B3E7-0030-AF76-B2445EB76B20}"/>
              </a:ext>
            </a:extLst>
          </p:cNvPr>
          <p:cNvSpPr/>
          <p:nvPr/>
        </p:nvSpPr>
        <p:spPr>
          <a:xfrm>
            <a:off x="8728229" y="809347"/>
            <a:ext cx="1704513" cy="1535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DC5F9B7-B936-5BB2-09A6-D9CE210DFEA0}"/>
              </a:ext>
            </a:extLst>
          </p:cNvPr>
          <p:cNvCxnSpPr/>
          <p:nvPr/>
        </p:nvCxnSpPr>
        <p:spPr>
          <a:xfrm>
            <a:off x="5317724" y="1118586"/>
            <a:ext cx="34105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2394483-5EB5-7C13-180C-BAD677613984}"/>
              </a:ext>
            </a:extLst>
          </p:cNvPr>
          <p:cNvCxnSpPr/>
          <p:nvPr/>
        </p:nvCxnSpPr>
        <p:spPr>
          <a:xfrm flipH="1">
            <a:off x="5317724" y="2148396"/>
            <a:ext cx="34105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85040AE1-7C44-B1E8-3FBA-A3B1F67A3684}"/>
              </a:ext>
            </a:extLst>
          </p:cNvPr>
          <p:cNvSpPr txBox="1"/>
          <p:nvPr/>
        </p:nvSpPr>
        <p:spPr>
          <a:xfrm>
            <a:off x="6272111" y="705066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4AB1E17-EDD0-7D87-37EB-D5116ADCD38C}"/>
              </a:ext>
            </a:extLst>
          </p:cNvPr>
          <p:cNvSpPr txBox="1"/>
          <p:nvPr/>
        </p:nvSpPr>
        <p:spPr>
          <a:xfrm>
            <a:off x="6411515" y="1734876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4DAFEA7-DAEB-0E80-A4B2-D84DBB300487}"/>
              </a:ext>
            </a:extLst>
          </p:cNvPr>
          <p:cNvSpPr txBox="1"/>
          <p:nvPr/>
        </p:nvSpPr>
        <p:spPr>
          <a:xfrm>
            <a:off x="838200" y="3009530"/>
            <a:ext cx="3412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Request</a:t>
            </a:r>
            <a:r>
              <a:rPr lang="fr-FR" b="1" dirty="0"/>
              <a:t>:</a:t>
            </a:r>
          </a:p>
          <a:p>
            <a:r>
              <a:rPr lang="fr-FR" dirty="0"/>
              <a:t>GET /toto/tutu/</a:t>
            </a:r>
            <a:r>
              <a:rPr lang="fr-FR" dirty="0" err="1"/>
              <a:t>titi?hello</a:t>
            </a:r>
            <a:r>
              <a:rPr lang="fr-FR" dirty="0"/>
              <a:t> HTTP/2.0</a:t>
            </a:r>
          </a:p>
          <a:p>
            <a:r>
              <a:rPr lang="fr-FR" dirty="0" err="1"/>
              <a:t>erererer</a:t>
            </a:r>
            <a:r>
              <a:rPr lang="fr-FR" dirty="0"/>
              <a:t>: </a:t>
            </a:r>
            <a:r>
              <a:rPr lang="fr-FR" dirty="0" err="1"/>
              <a:t>xdfdfdfdf</a:t>
            </a:r>
            <a:endParaRPr lang="fr-FR" dirty="0"/>
          </a:p>
          <a:p>
            <a:r>
              <a:rPr lang="fr-FR" dirty="0" err="1"/>
              <a:t>dffdfdgfg</a:t>
            </a:r>
            <a:r>
              <a:rPr lang="fr-FR" dirty="0"/>
              <a:t>: </a:t>
            </a:r>
            <a:r>
              <a:rPr lang="fr-FR" dirty="0" err="1"/>
              <a:t>hjhjhjhj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endParaRPr lang="fr-FR" dirty="0"/>
          </a:p>
          <a:p>
            <a:r>
              <a:rPr lang="fr-FR" dirty="0" err="1"/>
              <a:t>tytytututiti</a:t>
            </a:r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A5F18CB-973F-310B-6414-608938C975DE}"/>
              </a:ext>
            </a:extLst>
          </p:cNvPr>
          <p:cNvSpPr txBox="1"/>
          <p:nvPr/>
        </p:nvSpPr>
        <p:spPr>
          <a:xfrm>
            <a:off x="8641253" y="3009530"/>
            <a:ext cx="1878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Response</a:t>
            </a:r>
            <a:r>
              <a:rPr lang="fr-FR" b="1" dirty="0"/>
              <a:t>:</a:t>
            </a:r>
          </a:p>
          <a:p>
            <a:r>
              <a:rPr lang="fr-FR" dirty="0"/>
              <a:t>HTTP/1.1 200 OK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8</a:t>
            </a:r>
          </a:p>
          <a:p>
            <a:r>
              <a:rPr lang="fr-FR" dirty="0"/>
              <a:t>X-Server: express</a:t>
            </a:r>
          </a:p>
          <a:p>
            <a:endParaRPr lang="fr-FR" dirty="0"/>
          </a:p>
          <a:p>
            <a:r>
              <a:rPr lang="fr-FR" dirty="0"/>
              <a:t>01230123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4740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493</Words>
  <Application>Microsoft Office PowerPoint</Application>
  <PresentationFormat>Grand écran</PresentationFormat>
  <Paragraphs>235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Notes</vt:lpstr>
      <vt:lpstr>Logiciels</vt:lpstr>
      <vt:lpstr>git</vt:lpstr>
      <vt:lpstr>extension vscode</vt:lpstr>
      <vt:lpstr>Chrome extensions</vt:lpstr>
      <vt:lpstr>git commit</vt:lpstr>
      <vt:lpstr>node</vt:lpstr>
      <vt:lpstr>npm</vt:lpstr>
      <vt:lpstr>HTTP</vt:lpstr>
      <vt:lpstr>Javascript</vt:lpstr>
      <vt:lpstr>module</vt:lpstr>
      <vt:lpstr>5 artefacts</vt:lpstr>
      <vt:lpstr>component</vt:lpstr>
      <vt:lpstr>Présentation PowerPoint</vt:lpstr>
      <vt:lpstr>Présentation PowerPoint</vt:lpstr>
      <vt:lpstr>command generate</vt:lpstr>
      <vt:lpstr>Présentation PowerPoint</vt:lpstr>
      <vt:lpstr>Présentation PowerPoint</vt:lpstr>
      <vt:lpstr>Présentation PowerPoint</vt:lpstr>
      <vt:lpstr>asynchrone</vt:lpstr>
      <vt:lpstr>Observable</vt:lpstr>
      <vt:lpstr>of</vt:lpstr>
      <vt:lpstr>pipe</vt:lpstr>
      <vt:lpstr>of(undefined).pipe(delay(3000))</vt:lpstr>
      <vt:lpstr>articles$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orsys</dc:creator>
  <cp:lastModifiedBy>orsys</cp:lastModifiedBy>
  <cp:revision>24</cp:revision>
  <dcterms:created xsi:type="dcterms:W3CDTF">2023-09-18T08:10:58Z</dcterms:created>
  <dcterms:modified xsi:type="dcterms:W3CDTF">2023-09-20T15:04:30Z</dcterms:modified>
</cp:coreProperties>
</file>