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6" r:id="rId20"/>
    <p:sldId id="277" r:id="rId21"/>
    <p:sldId id="279" r:id="rId22"/>
    <p:sldId id="278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79" d="100"/>
          <a:sy n="79" d="100"/>
        </p:scale>
        <p:origin x="50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8A7F-D3C8-4F2E-9C96-6E381AC60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69023-AE99-468B-883A-8F8951462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4F178-15EE-451A-A80D-C1879006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824-3CB4-452C-8CEB-79ECB12FA891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4FD1C-ECB2-4235-8F2A-F1B44A1C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EA9EC-857B-4005-9A72-B3910EF4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A07-6043-4B12-8390-E2AC766E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57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13B2-0273-4754-87DF-4F40B8DF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34280-91C8-4D8E-89AA-A202987D3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48DDE-4697-4536-9636-F61B180A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824-3CB4-452C-8CEB-79ECB12FA891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23A33-F020-441C-9B89-0EA43BC6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CCC58-3473-4F6C-9035-B4D13C56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A07-6043-4B12-8390-E2AC766E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72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D2821-FE98-415C-9F16-7100BAA47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7CB94-2832-40A5-86AC-C10A9BD9B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C5999-F4D4-4A0C-90B4-F97259FE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824-3CB4-452C-8CEB-79ECB12FA891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4185A-C129-4D8C-A5BC-59929174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D6A5C-2915-4EE5-8672-780B77AE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A07-6043-4B12-8390-E2AC766E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21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B6F6-EC90-4AF7-8A5A-CC74C456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09416-92F7-46C9-AD06-6BC3B3B68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52FD9-AB84-4731-A5F8-57FB7E17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824-3CB4-452C-8CEB-79ECB12FA891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76929-0F23-4A82-ACF0-6B9D012B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E66C4-AF02-4438-9BC6-ED7C238B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A07-6043-4B12-8390-E2AC766E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30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E2B0-60A0-4DBA-9A80-D7913239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8A98D-65A8-49CC-BD9F-1D834F30B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24EBC-8E68-4218-92B7-FEDA1F2A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824-3CB4-452C-8CEB-79ECB12FA891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CBB18-A47F-4C20-B8D7-D5AA47E5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9D9FD-09F2-4D60-932B-4CC0E870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A07-6043-4B12-8390-E2AC766E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74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1099-8B70-477C-8E71-3C1E6D22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C536E-0EBA-4065-9501-3F8C7D5F0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872AE-8F41-417E-80B9-83FC47733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361AB-0A8A-4386-9133-71DD0335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824-3CB4-452C-8CEB-79ECB12FA891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B29B7-15BD-4451-9340-08261250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6ABE7-907D-42FD-A912-A5DA059F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A07-6043-4B12-8390-E2AC766E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09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DD84-EC3C-4D93-8159-A092A03B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98E10-7932-467F-9F02-94FA83EE9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4EDEB-E68C-49F8-801F-7AE073242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E61A3-D03E-49FB-B76E-B663C592F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7B403-DCFB-4354-8C2B-1D6C4D4A4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941F9-B93C-4E90-8E2B-3DC7FB1B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824-3CB4-452C-8CEB-79ECB12FA891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CCBE3A-21BA-4CDB-95CD-24423E34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EC4D0-04ED-4D54-AE86-F384F5AB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A07-6043-4B12-8390-E2AC766E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2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BD9E-CF59-474E-9C80-5771F736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23A4C-9EF3-4056-A334-0CE5C44E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824-3CB4-452C-8CEB-79ECB12FA891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89DCE-AAC9-47C6-8F26-67B5F208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FD4A2-C719-4664-9AE5-2A8617B0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A07-6043-4B12-8390-E2AC766E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08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16F1D-5158-4FE3-A46E-B54F6F4B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824-3CB4-452C-8CEB-79ECB12FA891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F22E7-FD27-4B71-A3E6-EF4D548B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F6C61-924B-4CF0-ACF0-BBC86755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A07-6043-4B12-8390-E2AC766E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68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4611-BC68-4A8A-A888-AD6BC2A6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757E-6221-4790-88CE-253A07F0B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682CF-15EC-4268-8554-1DD7022FE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6FF6F-2766-459F-AF8E-3B261600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824-3CB4-452C-8CEB-79ECB12FA891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78419-2E3B-4089-8ABD-9B6B09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1F988-3A0A-4177-A5E6-4361F2AC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A07-6043-4B12-8390-E2AC766E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22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DBB2-6884-4D0B-BC6F-6AE553B5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58D37-CFB3-47EA-9E77-4E4CDFB6A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F1E67-1B0D-45A2-A0F8-CEF256E59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59A49-5FA6-4E5B-9226-690FA5AB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824-3CB4-452C-8CEB-79ECB12FA891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A8F3B-0E27-4510-874F-CC599CF0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F615A-ECDC-4A33-9B36-DBFF935C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A07-6043-4B12-8390-E2AC766E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35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D1310-CECE-441E-8685-CB351F29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DD323-AA1E-49E8-AC1B-C3E32FC6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3C70C-9F16-4A43-8F30-51525DF51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32824-3CB4-452C-8CEB-79ECB12FA891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0874F-622B-48F6-B1BD-903C841FF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43D8C-DD7E-4ADF-A232-E10E55EA3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8A07-6043-4B12-8390-E2AC766E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9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200C-619F-4BEB-874D-741BA702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des choses a installer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81800-CA25-4806-8340-C366B0226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endParaRPr lang="fr-FR" dirty="0"/>
          </a:p>
          <a:p>
            <a:r>
              <a:rPr lang="fr-FR" dirty="0"/>
              <a:t>Node</a:t>
            </a:r>
          </a:p>
          <a:p>
            <a:r>
              <a:rPr lang="fr-FR" dirty="0"/>
              <a:t>Git</a:t>
            </a:r>
          </a:p>
          <a:p>
            <a:r>
              <a:rPr lang="fr-FR" dirty="0" err="1"/>
              <a:t>Tortoisegit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339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4B4B-D5BC-432B-9D25-B5ACD946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en</a:t>
            </a:r>
            <a:r>
              <a:rPr lang="en-US" dirty="0"/>
              <a:t> global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F9C57-9B5B-420C-AB6D-1EDEF3679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–g </a:t>
            </a:r>
            <a:r>
              <a:rPr lang="en-US" dirty="0" err="1"/>
              <a:t>truc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815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3A49-143E-496B-9069-BA1B8DD9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d’un nouveau </a:t>
            </a:r>
            <a:r>
              <a:rPr lang="en-US" dirty="0" err="1"/>
              <a:t>projet</a:t>
            </a:r>
            <a:r>
              <a:rPr lang="en-US" dirty="0"/>
              <a:t> Angular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417E7-657D-473F-B4AF-3184817C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 –g @angular/cli</a:t>
            </a:r>
          </a:p>
          <a:p>
            <a:r>
              <a:rPr lang="en-US" dirty="0"/>
              <a:t>Ng new &lt;directory&gt;</a:t>
            </a:r>
          </a:p>
          <a:p>
            <a:r>
              <a:rPr lang="en-US" dirty="0"/>
              <a:t>Cd &lt;directory&gt;</a:t>
            </a:r>
          </a:p>
          <a:p>
            <a:r>
              <a:rPr lang="en-US" dirty="0"/>
              <a:t>Ng serve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748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DA79-7AAF-4CEC-B197-DBA0788B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: 5 artefacts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F5542-3628-46A5-A85E-B8ADB47FA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8800" cy="4351338"/>
          </a:xfrm>
        </p:spPr>
        <p:txBody>
          <a:bodyPr/>
          <a:lstStyle/>
          <a:p>
            <a:r>
              <a:rPr lang="en-US" dirty="0"/>
              <a:t>Modules</a:t>
            </a:r>
          </a:p>
          <a:p>
            <a:r>
              <a:rPr lang="en-US" b="1" dirty="0" err="1"/>
              <a:t>Composants</a:t>
            </a:r>
            <a:endParaRPr lang="en-US" b="1" dirty="0"/>
          </a:p>
          <a:p>
            <a:r>
              <a:rPr lang="en-US" dirty="0"/>
              <a:t>Directives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Pipes</a:t>
            </a:r>
            <a:endParaRPr lang="fr-F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E26920-5990-46B7-8E7C-393A5249D37B}"/>
              </a:ext>
            </a:extLst>
          </p:cNvPr>
          <p:cNvCxnSpPr/>
          <p:nvPr/>
        </p:nvCxnSpPr>
        <p:spPr>
          <a:xfrm flipH="1">
            <a:off x="8077200" y="2447365"/>
            <a:ext cx="658906" cy="721659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404F657-A1E0-4353-8C03-A7468C6E7E95}"/>
              </a:ext>
            </a:extLst>
          </p:cNvPr>
          <p:cNvSpPr/>
          <p:nvPr/>
        </p:nvSpPr>
        <p:spPr>
          <a:xfrm>
            <a:off x="7225553" y="3119065"/>
            <a:ext cx="1290918" cy="1408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Visuelle</a:t>
            </a:r>
            <a:endParaRPr lang="fr-F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C5A270-D6D1-4C6A-BAEE-B2BF7EF8EE83}"/>
              </a:ext>
            </a:extLst>
          </p:cNvPr>
          <p:cNvCxnSpPr/>
          <p:nvPr/>
        </p:nvCxnSpPr>
        <p:spPr>
          <a:xfrm>
            <a:off x="9399494" y="2490274"/>
            <a:ext cx="636494" cy="678750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204E52F-3020-47F4-8B9A-15F7EC34BFD7}"/>
              </a:ext>
            </a:extLst>
          </p:cNvPr>
          <p:cNvSpPr/>
          <p:nvPr/>
        </p:nvSpPr>
        <p:spPr>
          <a:xfrm>
            <a:off x="9300882" y="3129290"/>
            <a:ext cx="1613648" cy="1408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Intelligent</a:t>
            </a:r>
            <a:endParaRPr lang="fr-F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981514-1FD8-414E-9EE6-E513D584A8E8}"/>
              </a:ext>
            </a:extLst>
          </p:cNvPr>
          <p:cNvSpPr/>
          <p:nvPr/>
        </p:nvSpPr>
        <p:spPr>
          <a:xfrm>
            <a:off x="8180294" y="1147482"/>
            <a:ext cx="1855694" cy="13255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Composant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60EA8-21B8-4A9F-8CE6-9B234327C4D5}"/>
              </a:ext>
            </a:extLst>
          </p:cNvPr>
          <p:cNvSpPr txBox="1"/>
          <p:nvPr/>
        </p:nvSpPr>
        <p:spPr>
          <a:xfrm>
            <a:off x="7290564" y="467621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HTML/CSS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79FE7-2608-4B5E-8CFE-5D22C4EF760F}"/>
              </a:ext>
            </a:extLst>
          </p:cNvPr>
          <p:cNvSpPr txBox="1"/>
          <p:nvPr/>
        </p:nvSpPr>
        <p:spPr>
          <a:xfrm>
            <a:off x="9833913" y="4676215"/>
            <a:ext cx="40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037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9F6D-D917-4EE9-AA35-D6A92C1C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de </a:t>
            </a:r>
            <a:r>
              <a:rPr lang="en-US" dirty="0" err="1"/>
              <a:t>developpement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1E9C42-F192-4C98-A15D-8BF2B45C167B}"/>
              </a:ext>
            </a:extLst>
          </p:cNvPr>
          <p:cNvSpPr/>
          <p:nvPr/>
        </p:nvSpPr>
        <p:spPr>
          <a:xfrm>
            <a:off x="519953" y="2745441"/>
            <a:ext cx="1438835" cy="136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 serve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57332D-7F2D-4E26-B7D4-F585DFCE3300}"/>
              </a:ext>
            </a:extLst>
          </p:cNvPr>
          <p:cNvSpPr/>
          <p:nvPr/>
        </p:nvSpPr>
        <p:spPr>
          <a:xfrm>
            <a:off x="2682688" y="3068169"/>
            <a:ext cx="1335741" cy="721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 lint</a:t>
            </a:r>
            <a:endParaRPr lang="fr-F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D8A548-5803-4619-AC67-500C3817F0A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958788" y="3428999"/>
            <a:ext cx="723900" cy="1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75E5FE-ED9B-4AA7-8966-5D25BADA6B68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4018429" y="3428998"/>
            <a:ext cx="1109385" cy="1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452D62A-3494-4D28-96E4-32D1FDB44D8E}"/>
              </a:ext>
            </a:extLst>
          </p:cNvPr>
          <p:cNvSpPr/>
          <p:nvPr/>
        </p:nvSpPr>
        <p:spPr>
          <a:xfrm>
            <a:off x="5127814" y="3068168"/>
            <a:ext cx="1335741" cy="721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 test</a:t>
            </a:r>
            <a:endParaRPr lang="fr-F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CC1D12-3706-42D8-B812-B7B68AD1F71D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6463555" y="3428998"/>
            <a:ext cx="1084732" cy="2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488FE-8C69-48EC-A544-5F1F7C6E9CF8}"/>
              </a:ext>
            </a:extLst>
          </p:cNvPr>
          <p:cNvSpPr/>
          <p:nvPr/>
        </p:nvSpPr>
        <p:spPr>
          <a:xfrm>
            <a:off x="7548287" y="3068170"/>
            <a:ext cx="1335741" cy="721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 e2e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F7CBB-EA67-484C-8D07-50E14208979E}"/>
              </a:ext>
            </a:extLst>
          </p:cNvPr>
          <p:cNvSpPr/>
          <p:nvPr/>
        </p:nvSpPr>
        <p:spPr>
          <a:xfrm>
            <a:off x="9607928" y="2604245"/>
            <a:ext cx="1862413" cy="1649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 build --prod</a:t>
            </a:r>
            <a:endParaRPr lang="fr-F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FD34F4-4D0D-4E5E-9150-45C08E9E40E7}"/>
              </a:ext>
            </a:extLst>
          </p:cNvPr>
          <p:cNvCxnSpPr>
            <a:stCxn id="12" idx="3"/>
          </p:cNvCxnSpPr>
          <p:nvPr/>
        </p:nvCxnSpPr>
        <p:spPr>
          <a:xfrm flipV="1">
            <a:off x="8884028" y="3428999"/>
            <a:ext cx="748553" cy="1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566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642D-6722-43CF-96C9-99831AEF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au </a:t>
            </a:r>
            <a:r>
              <a:rPr lang="fr-FR" dirty="0" err="1"/>
              <a:t>debut</a:t>
            </a:r>
            <a:r>
              <a:rPr lang="fr-FR" dirty="0"/>
              <a:t> d’un projet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0128EE-1510-4518-88A3-BAF8EBBD8B47}"/>
              </a:ext>
            </a:extLst>
          </p:cNvPr>
          <p:cNvSpPr/>
          <p:nvPr/>
        </p:nvSpPr>
        <p:spPr>
          <a:xfrm>
            <a:off x="4625787" y="1725705"/>
            <a:ext cx="1757083" cy="115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ECC256-43AB-41EB-9B05-CB4F4CECB26C}"/>
              </a:ext>
            </a:extLst>
          </p:cNvPr>
          <p:cNvSpPr/>
          <p:nvPr/>
        </p:nvSpPr>
        <p:spPr>
          <a:xfrm>
            <a:off x="4928347" y="3626224"/>
            <a:ext cx="1151965" cy="10712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2EDF00-002C-4631-89D1-527278E2CBC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504329" y="2877670"/>
            <a:ext cx="1" cy="748554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84612B5-B97B-4755-AF1D-D4CAE6F866E2}"/>
              </a:ext>
            </a:extLst>
          </p:cNvPr>
          <p:cNvSpPr/>
          <p:nvPr/>
        </p:nvSpPr>
        <p:spPr>
          <a:xfrm>
            <a:off x="9031941" y="1098176"/>
            <a:ext cx="1532965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DA8A00-CADE-4435-B758-8D6FB534F278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6382870" y="1501588"/>
            <a:ext cx="2649071" cy="800100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D622206-451A-491C-932A-71F0B8D08898}"/>
              </a:ext>
            </a:extLst>
          </p:cNvPr>
          <p:cNvSpPr/>
          <p:nvPr/>
        </p:nvSpPr>
        <p:spPr>
          <a:xfrm>
            <a:off x="8996082" y="2732835"/>
            <a:ext cx="1532965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EAC76A-D066-4ABA-A1D7-8DE6BCA36681}"/>
              </a:ext>
            </a:extLst>
          </p:cNvPr>
          <p:cNvCxnSpPr>
            <a:stCxn id="12" idx="1"/>
            <a:endCxn id="4" idx="3"/>
          </p:cNvCxnSpPr>
          <p:nvPr/>
        </p:nvCxnSpPr>
        <p:spPr>
          <a:xfrm flipH="1" flipV="1">
            <a:off x="6382870" y="2301688"/>
            <a:ext cx="2613212" cy="834559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756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1DBBBA-403B-4728-87B5-43526DCA9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14" y="1597637"/>
            <a:ext cx="7463957" cy="36627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1B2CDF0-7D30-405E-AA60-EB552D4BECB5}"/>
              </a:ext>
            </a:extLst>
          </p:cNvPr>
          <p:cNvSpPr/>
          <p:nvPr/>
        </p:nvSpPr>
        <p:spPr>
          <a:xfrm>
            <a:off x="2975429" y="2709333"/>
            <a:ext cx="3807581" cy="102083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89E088-07E7-4C81-B484-1EF1EED9CEDB}"/>
              </a:ext>
            </a:extLst>
          </p:cNvPr>
          <p:cNvCxnSpPr/>
          <p:nvPr/>
        </p:nvCxnSpPr>
        <p:spPr>
          <a:xfrm flipH="1">
            <a:off x="6257365" y="1075765"/>
            <a:ext cx="1008529" cy="1698811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2301E3-F449-481D-8413-E73F85CE95D1}"/>
              </a:ext>
            </a:extLst>
          </p:cNvPr>
          <p:cNvSpPr txBox="1"/>
          <p:nvPr/>
        </p:nvSpPr>
        <p:spPr>
          <a:xfrm>
            <a:off x="6996953" y="524435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Metadata</a:t>
            </a:r>
            <a:endParaRPr lang="fr-F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C1D35B-28B3-4ECE-A487-B9FE0BA72C89}"/>
              </a:ext>
            </a:extLst>
          </p:cNvPr>
          <p:cNvCxnSpPr/>
          <p:nvPr/>
        </p:nvCxnSpPr>
        <p:spPr>
          <a:xfrm>
            <a:off x="1613647" y="2389094"/>
            <a:ext cx="1313329" cy="192741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46F55A-C37D-4616-8642-D79A994F4994}"/>
              </a:ext>
            </a:extLst>
          </p:cNvPr>
          <p:cNvSpPr txBox="1"/>
          <p:nvPr/>
        </p:nvSpPr>
        <p:spPr>
          <a:xfrm>
            <a:off x="322729" y="2124635"/>
            <a:ext cx="119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decoration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462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E79384-B04F-41D7-B7C6-0319B7899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76" y="1196372"/>
            <a:ext cx="3839562" cy="46311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1949D9-5B48-4583-9FBA-077978A848F7}"/>
              </a:ext>
            </a:extLst>
          </p:cNvPr>
          <p:cNvSpPr/>
          <p:nvPr/>
        </p:nvSpPr>
        <p:spPr>
          <a:xfrm>
            <a:off x="6816876" y="774095"/>
            <a:ext cx="1146629" cy="725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50EA70-58AD-4BBD-826E-14E4C6A8037F}"/>
              </a:ext>
            </a:extLst>
          </p:cNvPr>
          <p:cNvSpPr/>
          <p:nvPr/>
        </p:nvSpPr>
        <p:spPr>
          <a:xfrm>
            <a:off x="6919543" y="2191870"/>
            <a:ext cx="941294" cy="8875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9A392D-BDE3-40B5-98B3-C902F2F7A6D9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7390190" y="1499810"/>
            <a:ext cx="1" cy="692060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7CB2ED9-BB86-4278-8D5F-5C36EC045A32}"/>
              </a:ext>
            </a:extLst>
          </p:cNvPr>
          <p:cNvSpPr/>
          <p:nvPr/>
        </p:nvSpPr>
        <p:spPr>
          <a:xfrm>
            <a:off x="9161929" y="1295400"/>
            <a:ext cx="1098173" cy="77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5B8174-1EBB-4E49-84CB-22142E512543}"/>
              </a:ext>
            </a:extLst>
          </p:cNvPr>
          <p:cNvSpPr/>
          <p:nvPr/>
        </p:nvSpPr>
        <p:spPr>
          <a:xfrm>
            <a:off x="9161929" y="3182470"/>
            <a:ext cx="1490380" cy="8875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EB26A3-53A6-4837-AC6F-0DEB2125E090}"/>
              </a:ext>
            </a:extLst>
          </p:cNvPr>
          <p:cNvSpPr/>
          <p:nvPr/>
        </p:nvSpPr>
        <p:spPr>
          <a:xfrm>
            <a:off x="10624334" y="3263152"/>
            <a:ext cx="1490380" cy="8875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Body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080FBE-05BE-4DFE-AFE0-AC7EC851F395}"/>
              </a:ext>
            </a:extLst>
          </p:cNvPr>
          <p:cNvSpPr/>
          <p:nvPr/>
        </p:nvSpPr>
        <p:spPr>
          <a:xfrm>
            <a:off x="7929282" y="3339352"/>
            <a:ext cx="1490380" cy="8875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31D3D9-486F-4B5B-8281-2D62F1DCB709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8674472" y="2070847"/>
            <a:ext cx="1036544" cy="1268505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7211A1-5B46-4D09-AD31-C4A3FBDF69F4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H="1" flipV="1">
            <a:off x="9711016" y="2070847"/>
            <a:ext cx="196103" cy="1111623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8B30AC-9933-478B-94E0-B7FE5BEEC631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H="1" flipV="1">
            <a:off x="9711016" y="2070847"/>
            <a:ext cx="1658508" cy="1192305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07186E-AAE4-4275-8AE8-B8926B1DB303}"/>
              </a:ext>
            </a:extLst>
          </p:cNvPr>
          <p:cNvCxnSpPr>
            <a:stCxn id="9" idx="1"/>
            <a:endCxn id="5" idx="3"/>
          </p:cNvCxnSpPr>
          <p:nvPr/>
        </p:nvCxnSpPr>
        <p:spPr>
          <a:xfrm flipH="1" flipV="1">
            <a:off x="7963505" y="1136953"/>
            <a:ext cx="1198424" cy="546171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75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E79384-B04F-41D7-B7C6-0319B7899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01" y="198362"/>
            <a:ext cx="1444669" cy="17424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1949D9-5B48-4583-9FBA-077978A848F7}"/>
              </a:ext>
            </a:extLst>
          </p:cNvPr>
          <p:cNvSpPr/>
          <p:nvPr/>
        </p:nvSpPr>
        <p:spPr>
          <a:xfrm>
            <a:off x="6816876" y="774095"/>
            <a:ext cx="1146629" cy="725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50EA70-58AD-4BBD-826E-14E4C6A8037F}"/>
              </a:ext>
            </a:extLst>
          </p:cNvPr>
          <p:cNvSpPr/>
          <p:nvPr/>
        </p:nvSpPr>
        <p:spPr>
          <a:xfrm>
            <a:off x="6919543" y="2191870"/>
            <a:ext cx="941294" cy="8875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9A392D-BDE3-40B5-98B3-C902F2F7A6D9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7390190" y="1499810"/>
            <a:ext cx="1" cy="692060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7CB2ED9-BB86-4278-8D5F-5C36EC045A32}"/>
              </a:ext>
            </a:extLst>
          </p:cNvPr>
          <p:cNvSpPr/>
          <p:nvPr/>
        </p:nvSpPr>
        <p:spPr>
          <a:xfrm>
            <a:off x="9161929" y="1295400"/>
            <a:ext cx="1098173" cy="77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5B8174-1EBB-4E49-84CB-22142E512543}"/>
              </a:ext>
            </a:extLst>
          </p:cNvPr>
          <p:cNvSpPr/>
          <p:nvPr/>
        </p:nvSpPr>
        <p:spPr>
          <a:xfrm>
            <a:off x="9161929" y="3182470"/>
            <a:ext cx="1490380" cy="8875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EB26A3-53A6-4837-AC6F-0DEB2125E090}"/>
              </a:ext>
            </a:extLst>
          </p:cNvPr>
          <p:cNvSpPr/>
          <p:nvPr/>
        </p:nvSpPr>
        <p:spPr>
          <a:xfrm>
            <a:off x="10624334" y="3263152"/>
            <a:ext cx="1490380" cy="8875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Body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080FBE-05BE-4DFE-AFE0-AC7EC851F395}"/>
              </a:ext>
            </a:extLst>
          </p:cNvPr>
          <p:cNvSpPr/>
          <p:nvPr/>
        </p:nvSpPr>
        <p:spPr>
          <a:xfrm>
            <a:off x="7929282" y="3339352"/>
            <a:ext cx="1490380" cy="8875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31D3D9-486F-4B5B-8281-2D62F1DCB709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8674472" y="2070847"/>
            <a:ext cx="1036544" cy="1268505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7211A1-5B46-4D09-AD31-C4A3FBDF69F4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H="1" flipV="1">
            <a:off x="9711016" y="2070847"/>
            <a:ext cx="196103" cy="1111623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8B30AC-9933-478B-94E0-B7FE5BEEC631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H="1" flipV="1">
            <a:off x="9711016" y="2070847"/>
            <a:ext cx="1658508" cy="1192305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07186E-AAE4-4275-8AE8-B8926B1DB303}"/>
              </a:ext>
            </a:extLst>
          </p:cNvPr>
          <p:cNvCxnSpPr>
            <a:stCxn id="9" idx="1"/>
            <a:endCxn id="5" idx="3"/>
          </p:cNvCxnSpPr>
          <p:nvPr/>
        </p:nvCxnSpPr>
        <p:spPr>
          <a:xfrm flipH="1" flipV="1">
            <a:off x="7963505" y="1136953"/>
            <a:ext cx="1198424" cy="546171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07931CF-CEFB-4D7F-BF66-2EDAE44A8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302" y="213171"/>
            <a:ext cx="1369227" cy="166941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9FC83C1-CA50-4B11-AD5C-604CB06C1217}"/>
              </a:ext>
            </a:extLst>
          </p:cNvPr>
          <p:cNvSpPr/>
          <p:nvPr/>
        </p:nvSpPr>
        <p:spPr>
          <a:xfrm>
            <a:off x="10652309" y="402629"/>
            <a:ext cx="1312301" cy="66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537EAD-C1CF-4CBF-A59E-8D53B8DEC74C}"/>
              </a:ext>
            </a:extLst>
          </p:cNvPr>
          <p:cNvCxnSpPr>
            <a:cxnSpLocks/>
            <a:stCxn id="17" idx="1"/>
            <a:endCxn id="9" idx="0"/>
          </p:cNvCxnSpPr>
          <p:nvPr/>
        </p:nvCxnSpPr>
        <p:spPr>
          <a:xfrm flipH="1">
            <a:off x="9711016" y="734039"/>
            <a:ext cx="941293" cy="561361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D830AFD-184A-492A-A0B8-53D052421D3A}"/>
              </a:ext>
            </a:extLst>
          </p:cNvPr>
          <p:cNvSpPr/>
          <p:nvPr/>
        </p:nvSpPr>
        <p:spPr>
          <a:xfrm>
            <a:off x="4400551" y="3953435"/>
            <a:ext cx="1490380" cy="8875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37368C8-07F2-45E3-AE0F-A76FE9F70A2E}"/>
              </a:ext>
            </a:extLst>
          </p:cNvPr>
          <p:cNvSpPr/>
          <p:nvPr/>
        </p:nvSpPr>
        <p:spPr>
          <a:xfrm>
            <a:off x="5145741" y="4827494"/>
            <a:ext cx="1490380" cy="8875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B56F95-4A8B-4BCF-8CE6-8C2D543FA0D8}"/>
              </a:ext>
            </a:extLst>
          </p:cNvPr>
          <p:cNvSpPr txBox="1"/>
          <p:nvPr/>
        </p:nvSpPr>
        <p:spPr>
          <a:xfrm>
            <a:off x="5446059" y="3115235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./routes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A716FC-FE21-4359-B88B-467602451F46}"/>
              </a:ext>
            </a:extLst>
          </p:cNvPr>
          <p:cNvCxnSpPr>
            <a:stCxn id="21" idx="0"/>
            <a:endCxn id="5" idx="1"/>
          </p:cNvCxnSpPr>
          <p:nvPr/>
        </p:nvCxnSpPr>
        <p:spPr>
          <a:xfrm flipV="1">
            <a:off x="5145741" y="1136953"/>
            <a:ext cx="1671135" cy="2816482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340577-2D2A-4FF2-8EA7-9AC7A786F9F7}"/>
              </a:ext>
            </a:extLst>
          </p:cNvPr>
          <p:cNvCxnSpPr>
            <a:stCxn id="22" idx="0"/>
            <a:endCxn id="5" idx="1"/>
          </p:cNvCxnSpPr>
          <p:nvPr/>
        </p:nvCxnSpPr>
        <p:spPr>
          <a:xfrm flipV="1">
            <a:off x="5890931" y="1136953"/>
            <a:ext cx="925945" cy="3690541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038BCE7-596F-4ACB-A752-FBC6FBDDDFA5}"/>
              </a:ext>
            </a:extLst>
          </p:cNvPr>
          <p:cNvSpPr/>
          <p:nvPr/>
        </p:nvSpPr>
        <p:spPr>
          <a:xfrm>
            <a:off x="10685929" y="3984812"/>
            <a:ext cx="963706" cy="578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7A7919-B798-4B6E-A2BF-E7BBDA6C2BE1}"/>
              </a:ext>
            </a:extLst>
          </p:cNvPr>
          <p:cNvSpPr/>
          <p:nvPr/>
        </p:nvSpPr>
        <p:spPr>
          <a:xfrm>
            <a:off x="9862900" y="222561"/>
            <a:ext cx="963706" cy="578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B5E7A1-8979-4242-8526-DBC26891CFC9}"/>
              </a:ext>
            </a:extLst>
          </p:cNvPr>
          <p:cNvSpPr/>
          <p:nvPr/>
        </p:nvSpPr>
        <p:spPr>
          <a:xfrm>
            <a:off x="4297884" y="4657165"/>
            <a:ext cx="963706" cy="578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A51C80-FCED-4A39-8E44-6858E76A6FBE}"/>
              </a:ext>
            </a:extLst>
          </p:cNvPr>
          <p:cNvSpPr/>
          <p:nvPr/>
        </p:nvSpPr>
        <p:spPr>
          <a:xfrm>
            <a:off x="4872744" y="161365"/>
            <a:ext cx="1426381" cy="725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EC0F2D-745D-4AE2-AFB1-AB4976CB9419}"/>
              </a:ext>
            </a:extLst>
          </p:cNvPr>
          <p:cNvCxnSpPr>
            <a:cxnSpLocks/>
            <a:stCxn id="31" idx="3"/>
            <a:endCxn id="5" idx="0"/>
          </p:cNvCxnSpPr>
          <p:nvPr/>
        </p:nvCxnSpPr>
        <p:spPr>
          <a:xfrm>
            <a:off x="6299125" y="524223"/>
            <a:ext cx="1091066" cy="249872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D24D20A-91AF-464F-9ADC-79ED099C70C0}"/>
              </a:ext>
            </a:extLst>
          </p:cNvPr>
          <p:cNvSpPr/>
          <p:nvPr/>
        </p:nvSpPr>
        <p:spPr>
          <a:xfrm>
            <a:off x="4636262" y="745886"/>
            <a:ext cx="963706" cy="578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CE1FDF-0A8D-4986-A118-C659310D73FE}"/>
              </a:ext>
            </a:extLst>
          </p:cNvPr>
          <p:cNvSpPr/>
          <p:nvPr/>
        </p:nvSpPr>
        <p:spPr>
          <a:xfrm>
            <a:off x="561219" y="3681790"/>
            <a:ext cx="1882019" cy="735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0A8E27E-FB61-4A42-B746-3BA0DEFDD1A1}"/>
              </a:ext>
            </a:extLst>
          </p:cNvPr>
          <p:cNvSpPr/>
          <p:nvPr/>
        </p:nvSpPr>
        <p:spPr>
          <a:xfrm>
            <a:off x="161364" y="4996685"/>
            <a:ext cx="1490380" cy="8875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951289F-D1B6-411F-B09E-9191D8FE02A7}"/>
              </a:ext>
            </a:extLst>
          </p:cNvPr>
          <p:cNvSpPr/>
          <p:nvPr/>
        </p:nvSpPr>
        <p:spPr>
          <a:xfrm>
            <a:off x="1908362" y="4992202"/>
            <a:ext cx="1490380" cy="8875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endParaRPr lang="fr-FR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2B6648-0FB7-46C2-AFFC-F4C06550CD0F}"/>
              </a:ext>
            </a:extLst>
          </p:cNvPr>
          <p:cNvCxnSpPr>
            <a:endCxn id="35" idx="2"/>
          </p:cNvCxnSpPr>
          <p:nvPr/>
        </p:nvCxnSpPr>
        <p:spPr>
          <a:xfrm flipV="1">
            <a:off x="1021976" y="4417181"/>
            <a:ext cx="480253" cy="575021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AEC1BC-7DDA-4FAE-850B-9C1D13F729DF}"/>
              </a:ext>
            </a:extLst>
          </p:cNvPr>
          <p:cNvCxnSpPr>
            <a:endCxn id="35" idx="2"/>
          </p:cNvCxnSpPr>
          <p:nvPr/>
        </p:nvCxnSpPr>
        <p:spPr>
          <a:xfrm flipH="1" flipV="1">
            <a:off x="1502229" y="4417181"/>
            <a:ext cx="1257085" cy="529095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8F34B5-CE66-4315-AACD-3E3F00C20E24}"/>
              </a:ext>
            </a:extLst>
          </p:cNvPr>
          <p:cNvCxnSpPr>
            <a:stCxn id="35" idx="0"/>
            <a:endCxn id="31" idx="1"/>
          </p:cNvCxnSpPr>
          <p:nvPr/>
        </p:nvCxnSpPr>
        <p:spPr>
          <a:xfrm flipV="1">
            <a:off x="1502229" y="524223"/>
            <a:ext cx="3370515" cy="3157567"/>
          </a:xfrm>
          <a:prstGeom prst="straightConnector1">
            <a:avLst/>
          </a:prstGeom>
          <a:ln w="76200">
            <a:solidFill>
              <a:schemeClr val="accent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91108BF-9443-4F5B-B800-D03BADDA0B4D}"/>
              </a:ext>
            </a:extLst>
          </p:cNvPr>
          <p:cNvSpPr/>
          <p:nvPr/>
        </p:nvSpPr>
        <p:spPr>
          <a:xfrm>
            <a:off x="107521" y="2747142"/>
            <a:ext cx="1469485" cy="52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StockRouting</a:t>
            </a:r>
            <a:endParaRPr lang="fr-FR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06D61A-F979-45B7-A47A-4AC3CD75EE15}"/>
              </a:ext>
            </a:extLst>
          </p:cNvPr>
          <p:cNvCxnSpPr>
            <a:stCxn id="44" idx="2"/>
            <a:endCxn id="35" idx="0"/>
          </p:cNvCxnSpPr>
          <p:nvPr/>
        </p:nvCxnSpPr>
        <p:spPr>
          <a:xfrm>
            <a:off x="842264" y="3270725"/>
            <a:ext cx="659965" cy="411065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443CBA6-2A05-4629-A16A-BF3A0336B71B}"/>
              </a:ext>
            </a:extLst>
          </p:cNvPr>
          <p:cNvSpPr/>
          <p:nvPr/>
        </p:nvSpPr>
        <p:spPr>
          <a:xfrm>
            <a:off x="2922421" y="2707625"/>
            <a:ext cx="1882019" cy="735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ReactiveForm</a:t>
            </a:r>
            <a:endParaRPr lang="fr-FR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4FD9026-FF64-4B32-8363-4EB82D88FAF3}"/>
              </a:ext>
            </a:extLst>
          </p:cNvPr>
          <p:cNvCxnSpPr>
            <a:cxnSpLocks/>
          </p:cNvCxnSpPr>
          <p:nvPr/>
        </p:nvCxnSpPr>
        <p:spPr>
          <a:xfrm flipH="1">
            <a:off x="1940332" y="3104296"/>
            <a:ext cx="941293" cy="561361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886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2C83DC-DE60-4DAC-AA5F-6DFC04C55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181" y="790851"/>
            <a:ext cx="7022736" cy="48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84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00B0-C442-4721-8729-81900FC9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Routing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5F73-6271-4DE2-9373-2DF4646A5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Creation</a:t>
            </a:r>
            <a:r>
              <a:rPr lang="fr-FR" dirty="0"/>
              <a:t> des composants de routes (Home, Legal)</a:t>
            </a:r>
          </a:p>
          <a:p>
            <a:r>
              <a:rPr lang="fr-FR" dirty="0" err="1"/>
              <a:t>Regler</a:t>
            </a:r>
            <a:r>
              <a:rPr lang="fr-FR" dirty="0"/>
              <a:t> les routes dans </a:t>
            </a:r>
            <a:r>
              <a:rPr lang="fr-FR" dirty="0" err="1"/>
              <a:t>AppRouting</a:t>
            </a:r>
            <a:endParaRPr lang="fr-FR" dirty="0"/>
          </a:p>
          <a:p>
            <a:r>
              <a:rPr lang="fr-FR" dirty="0"/>
              <a:t>App-body: ajouter router-</a:t>
            </a:r>
            <a:r>
              <a:rPr lang="fr-FR" dirty="0" err="1"/>
              <a:t>outlet</a:t>
            </a:r>
            <a:endParaRPr lang="fr-FR" dirty="0"/>
          </a:p>
          <a:p>
            <a:r>
              <a:rPr lang="fr-FR" dirty="0"/>
              <a:t>Les liens avec </a:t>
            </a:r>
            <a:r>
              <a:rPr lang="fr-FR" dirty="0" err="1"/>
              <a:t>routerLink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405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35A9-1029-4A1D-BB34-2A69FA54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stock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AD70C-AB9C-4BD9-85F0-91AE2381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Mkdir</a:t>
            </a:r>
            <a:r>
              <a:rPr lang="fr-FR" dirty="0"/>
              <a:t> gestion-stock</a:t>
            </a:r>
          </a:p>
          <a:p>
            <a:r>
              <a:rPr lang="fr-FR" dirty="0"/>
              <a:t>Cd gestion-stock</a:t>
            </a:r>
          </a:p>
          <a:p>
            <a:r>
              <a:rPr lang="fr-FR" dirty="0"/>
              <a:t>Git init</a:t>
            </a:r>
          </a:p>
          <a:p>
            <a:r>
              <a:rPr lang="fr-FR" dirty="0" err="1"/>
              <a:t>Mkdir</a:t>
            </a:r>
            <a:r>
              <a:rPr lang="fr-FR" dirty="0"/>
              <a:t> back</a:t>
            </a:r>
          </a:p>
          <a:p>
            <a:r>
              <a:rPr lang="fr-FR" dirty="0"/>
              <a:t>Cd back</a:t>
            </a:r>
          </a:p>
          <a:p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express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5721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14B3-C821-44A1-B642-827C4877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Routing</a:t>
            </a:r>
            <a:r>
              <a:rPr lang="fr-FR" dirty="0"/>
              <a:t> </a:t>
            </a:r>
            <a:r>
              <a:rPr lang="fr-FR" dirty="0" err="1"/>
              <a:t>generate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C9447-4848-4EBB-B029-EC6269283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71" y="1580695"/>
            <a:ext cx="6282857" cy="476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31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9F0B-9BD1-44E1-9F08-216F1369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4B92D-CA3C-4B2D-831F-D8FEAA3A5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57" y="1501813"/>
            <a:ext cx="7976617" cy="499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42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0D66-4C7B-4E4A-BC5E-873A05F0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routing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96EA9-05FB-49F7-B3BA-F77F824F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010" y="1453186"/>
            <a:ext cx="5979482" cy="503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76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0B2B-66BF-484A-8C4B-5CF3CCD6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FED5-340A-4016-9B6F-05D4CFDB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Suzan</a:t>
            </a:r>
            <a:r>
              <a:rPr lang="fr-FR" dirty="0"/>
              <a:t> </a:t>
            </a:r>
            <a:r>
              <a:rPr lang="fr-FR" dirty="0" err="1"/>
              <a:t>weinschenk</a:t>
            </a:r>
            <a:r>
              <a:rPr lang="fr-FR" dirty="0"/>
              <a:t> « les 100 choses… »</a:t>
            </a:r>
          </a:p>
          <a:p>
            <a:pPr lvl="1"/>
            <a:r>
              <a:rPr lang="fr-FR" dirty="0"/>
              <a:t>http://color.hotglue.me/color_pdf.head.139811657448&amp;download=1</a:t>
            </a:r>
          </a:p>
        </p:txBody>
      </p:sp>
    </p:spTree>
    <p:extLst>
      <p:ext uri="{BB962C8B-B14F-4D97-AF65-F5344CB8AC3E}">
        <p14:creationId xmlns:p14="http://schemas.microsoft.com/office/powerpoint/2010/main" val="84968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16C5-3C2B-497F-8A46-8D5FA394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99FFC1-B030-48C4-97EE-D7689D8EB952}"/>
              </a:ext>
            </a:extLst>
          </p:cNvPr>
          <p:cNvSpPr/>
          <p:nvPr/>
        </p:nvSpPr>
        <p:spPr>
          <a:xfrm>
            <a:off x="546847" y="1716740"/>
            <a:ext cx="2008094" cy="1627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86767A-C797-463E-8A48-56DFCCDB6CCB}"/>
              </a:ext>
            </a:extLst>
          </p:cNvPr>
          <p:cNvSpPr/>
          <p:nvPr/>
        </p:nvSpPr>
        <p:spPr>
          <a:xfrm>
            <a:off x="8722659" y="1764833"/>
            <a:ext cx="2008094" cy="1435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01673-D96A-4C24-808B-F0E764C4CC02}"/>
              </a:ext>
            </a:extLst>
          </p:cNvPr>
          <p:cNvSpPr txBox="1"/>
          <p:nvPr/>
        </p:nvSpPr>
        <p:spPr>
          <a:xfrm>
            <a:off x="717176" y="1326775"/>
            <a:ext cx="126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 HTTP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16B86-59D3-4ADB-8555-FE9D3D695BD8}"/>
              </a:ext>
            </a:extLst>
          </p:cNvPr>
          <p:cNvSpPr txBox="1"/>
          <p:nvPr/>
        </p:nvSpPr>
        <p:spPr>
          <a:xfrm>
            <a:off x="8969188" y="1367116"/>
            <a:ext cx="132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Server HTTP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2267EA-E901-4B77-AE1C-6EDC1C803EED}"/>
              </a:ext>
            </a:extLst>
          </p:cNvPr>
          <p:cNvCxnSpPr/>
          <p:nvPr/>
        </p:nvCxnSpPr>
        <p:spPr>
          <a:xfrm>
            <a:off x="2554941" y="2021539"/>
            <a:ext cx="61677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06DADD-3BE2-4D42-BB84-D87EFAF7F17A}"/>
              </a:ext>
            </a:extLst>
          </p:cNvPr>
          <p:cNvCxnSpPr/>
          <p:nvPr/>
        </p:nvCxnSpPr>
        <p:spPr>
          <a:xfrm flipH="1">
            <a:off x="2554941" y="2994210"/>
            <a:ext cx="61184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989C36-C65E-4C68-A0FF-83FA32399CE6}"/>
              </a:ext>
            </a:extLst>
          </p:cNvPr>
          <p:cNvSpPr txBox="1"/>
          <p:nvPr/>
        </p:nvSpPr>
        <p:spPr>
          <a:xfrm>
            <a:off x="4043082" y="1398492"/>
            <a:ext cx="15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Requete</a:t>
            </a:r>
            <a:r>
              <a:rPr lang="fr-FR" dirty="0"/>
              <a:t> HTTP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C40823-3DE6-4FA7-9BBA-8F93EA7C1BBC}"/>
              </a:ext>
            </a:extLst>
          </p:cNvPr>
          <p:cNvSpPr txBox="1"/>
          <p:nvPr/>
        </p:nvSpPr>
        <p:spPr>
          <a:xfrm>
            <a:off x="4203504" y="3268661"/>
            <a:ext cx="153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Reponse</a:t>
            </a:r>
            <a:r>
              <a:rPr lang="fr-FR" dirty="0"/>
              <a:t> HTTP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369E9A-0CC9-4055-9C72-2F024A036809}"/>
              </a:ext>
            </a:extLst>
          </p:cNvPr>
          <p:cNvSpPr txBox="1"/>
          <p:nvPr/>
        </p:nvSpPr>
        <p:spPr>
          <a:xfrm>
            <a:off x="2707340" y="4549288"/>
            <a:ext cx="19954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 / HTTP/2.0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23</a:t>
            </a:r>
          </a:p>
          <a:p>
            <a:r>
              <a:rPr lang="fr-FR" dirty="0"/>
              <a:t>Cle2: Valeur2</a:t>
            </a:r>
          </a:p>
          <a:p>
            <a:endParaRPr lang="fr-FR" dirty="0"/>
          </a:p>
          <a:p>
            <a:r>
              <a:rPr lang="fr-FR" dirty="0" err="1"/>
              <a:t>Asdfasdfasdfasf</a:t>
            </a:r>
            <a:endParaRPr lang="fr-FR" dirty="0"/>
          </a:p>
          <a:p>
            <a:r>
              <a:rPr lang="fr-FR" dirty="0" err="1"/>
              <a:t>asdfasdfasdf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7FFE17-9ACD-402C-85D1-DC230730C544}"/>
              </a:ext>
            </a:extLst>
          </p:cNvPr>
          <p:cNvSpPr txBox="1"/>
          <p:nvPr/>
        </p:nvSpPr>
        <p:spPr>
          <a:xfrm>
            <a:off x="403412" y="6562165"/>
            <a:ext cx="302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http://localhost:3000/toto/titi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0EAEA5-A474-4BCD-937F-623EF1D6CCA4}"/>
              </a:ext>
            </a:extLst>
          </p:cNvPr>
          <p:cNvSpPr txBox="1"/>
          <p:nvPr/>
        </p:nvSpPr>
        <p:spPr>
          <a:xfrm>
            <a:off x="5883318" y="4549288"/>
            <a:ext cx="24785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HTTP/1.1 200 OK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12</a:t>
            </a:r>
          </a:p>
          <a:p>
            <a:r>
              <a:rPr lang="fr-FR" dirty="0"/>
              <a:t>Content-Type: </a:t>
            </a:r>
            <a:r>
              <a:rPr lang="fr-FR" dirty="0" err="1"/>
              <a:t>text</a:t>
            </a:r>
            <a:r>
              <a:rPr lang="fr-FR" dirty="0"/>
              <a:t>/plain</a:t>
            </a:r>
          </a:p>
          <a:p>
            <a:endParaRPr lang="fr-FR" dirty="0"/>
          </a:p>
          <a:p>
            <a:r>
              <a:rPr lang="fr-FR" dirty="0"/>
              <a:t>Hello World!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0B5665-DADD-4B92-975B-FF76F3410049}"/>
              </a:ext>
            </a:extLst>
          </p:cNvPr>
          <p:cNvCxnSpPr>
            <a:cxnSpLocks/>
          </p:cNvCxnSpPr>
          <p:nvPr/>
        </p:nvCxnSpPr>
        <p:spPr>
          <a:xfrm flipV="1">
            <a:off x="1429870" y="4737847"/>
            <a:ext cx="1277470" cy="1198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25EB84-167E-493C-9AAC-00E62EC94737}"/>
              </a:ext>
            </a:extLst>
          </p:cNvPr>
          <p:cNvSpPr txBox="1"/>
          <p:nvPr/>
        </p:nvSpPr>
        <p:spPr>
          <a:xfrm>
            <a:off x="396704" y="4553181"/>
            <a:ext cx="111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1ere ligne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8B505A54-78CC-4E3A-817F-0E9FA65FAD52}"/>
              </a:ext>
            </a:extLst>
          </p:cNvPr>
          <p:cNvSpPr/>
          <p:nvPr/>
        </p:nvSpPr>
        <p:spPr>
          <a:xfrm>
            <a:off x="2402541" y="4917141"/>
            <a:ext cx="367553" cy="533400"/>
          </a:xfrm>
          <a:prstGeom prst="leftBrac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134DFA-CA5C-4725-A64B-25A8D7F24841}"/>
              </a:ext>
            </a:extLst>
          </p:cNvPr>
          <p:cNvSpPr txBox="1"/>
          <p:nvPr/>
        </p:nvSpPr>
        <p:spPr>
          <a:xfrm>
            <a:off x="954004" y="5042412"/>
            <a:ext cx="118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Header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BD6A18-8BC0-4A98-9493-54DCAD5A78D0}"/>
              </a:ext>
            </a:extLst>
          </p:cNvPr>
          <p:cNvSpPr txBox="1"/>
          <p:nvPr/>
        </p:nvSpPr>
        <p:spPr>
          <a:xfrm>
            <a:off x="1023061" y="566480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Body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C6D24393-10A9-4589-9E7E-2E8F9AAAF153}"/>
              </a:ext>
            </a:extLst>
          </p:cNvPr>
          <p:cNvSpPr/>
          <p:nvPr/>
        </p:nvSpPr>
        <p:spPr>
          <a:xfrm>
            <a:off x="2263588" y="5721784"/>
            <a:ext cx="367553" cy="533400"/>
          </a:xfrm>
          <a:prstGeom prst="leftBrac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17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A823-0D92-4FE4-9C8D-6EC3E3B9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Extensions VSCODE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B51D-22C4-4E46-94CD-22B8BA73D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Graph</a:t>
            </a:r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Service</a:t>
            </a:r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350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6BBD-9FD1-40C2-A464-50EC9A29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VSCODE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E480-5982-49D2-A02C-596B82AE7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Configurer </a:t>
            </a:r>
            <a:r>
              <a:rPr lang="fr-FR" dirty="0" err="1"/>
              <a:t>Prettier</a:t>
            </a:r>
            <a:r>
              <a:rPr lang="fr-FR" dirty="0"/>
              <a:t> pour le </a:t>
            </a:r>
            <a:r>
              <a:rPr lang="fr-FR" dirty="0" err="1"/>
              <a:t>formattage</a:t>
            </a:r>
            <a:endParaRPr lang="fr-FR" dirty="0"/>
          </a:p>
          <a:p>
            <a:r>
              <a:rPr lang="fr-FR" dirty="0"/>
              <a:t>Format on Save.</a:t>
            </a:r>
          </a:p>
        </p:txBody>
      </p:sp>
    </p:spTree>
    <p:extLst>
      <p:ext uri="{BB962C8B-B14F-4D97-AF65-F5344CB8AC3E}">
        <p14:creationId xmlns:p14="http://schemas.microsoft.com/office/powerpoint/2010/main" val="135588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6F01-179E-4B21-AECC-79D07805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Package.json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E7BA-E77A-4B5B-9186-D1523E0FA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Dependancies</a:t>
            </a:r>
            <a:endParaRPr lang="fr-FR" dirty="0"/>
          </a:p>
          <a:p>
            <a:r>
              <a:rPr lang="fr-FR" dirty="0" err="1"/>
              <a:t>DevDependancies</a:t>
            </a:r>
            <a:r>
              <a:rPr lang="fr-FR" dirty="0"/>
              <a:t> (uniquement les logiciels qui servent pendant le développement mais pas en production)</a:t>
            </a:r>
          </a:p>
        </p:txBody>
      </p:sp>
    </p:spTree>
    <p:extLst>
      <p:ext uri="{BB962C8B-B14F-4D97-AF65-F5344CB8AC3E}">
        <p14:creationId xmlns:p14="http://schemas.microsoft.com/office/powerpoint/2010/main" val="194401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9F9B-4453-4F42-893B-2F6BFBC2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 historique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8D0AE9-74E6-4C2F-859B-FF313F3B7DC7}"/>
              </a:ext>
            </a:extLst>
          </p:cNvPr>
          <p:cNvCxnSpPr/>
          <p:nvPr/>
        </p:nvCxnSpPr>
        <p:spPr>
          <a:xfrm>
            <a:off x="416859" y="2743200"/>
            <a:ext cx="11403106" cy="0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8F944B-6061-4434-B54D-0917DF29BEB2}"/>
              </a:ext>
            </a:extLst>
          </p:cNvPr>
          <p:cNvCxnSpPr/>
          <p:nvPr/>
        </p:nvCxnSpPr>
        <p:spPr>
          <a:xfrm>
            <a:off x="640976" y="2380129"/>
            <a:ext cx="0" cy="658906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066342-B7E6-4186-A5CF-58EEC8DD9D8B}"/>
              </a:ext>
            </a:extLst>
          </p:cNvPr>
          <p:cNvSpPr txBox="1"/>
          <p:nvPr/>
        </p:nvSpPr>
        <p:spPr>
          <a:xfrm>
            <a:off x="201706" y="3039035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Netscape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5DE834-D195-4674-9306-BB248452A0DC}"/>
              </a:ext>
            </a:extLst>
          </p:cNvPr>
          <p:cNvCxnSpPr/>
          <p:nvPr/>
        </p:nvCxnSpPr>
        <p:spPr>
          <a:xfrm>
            <a:off x="1788459" y="2312894"/>
            <a:ext cx="0" cy="797859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A612D33-626C-41D8-BCF1-03545DC3A174}"/>
              </a:ext>
            </a:extLst>
          </p:cNvPr>
          <p:cNvSpPr txBox="1"/>
          <p:nvPr/>
        </p:nvSpPr>
        <p:spPr>
          <a:xfrm>
            <a:off x="1394012" y="3150658"/>
            <a:ext cx="1556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r>
              <a:rPr lang="fr-FR" dirty="0"/>
              <a:t> v1</a:t>
            </a:r>
          </a:p>
          <a:p>
            <a:r>
              <a:rPr lang="fr-FR" dirty="0"/>
              <a:t>TC39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F9AAE1-EA92-4A78-BAF6-9F656446947B}"/>
              </a:ext>
            </a:extLst>
          </p:cNvPr>
          <p:cNvCxnSpPr/>
          <p:nvPr/>
        </p:nvCxnSpPr>
        <p:spPr>
          <a:xfrm>
            <a:off x="2353235" y="2492188"/>
            <a:ext cx="0" cy="461683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E55-A8AA-43F2-96E5-5918A127DD5B}"/>
              </a:ext>
            </a:extLst>
          </p:cNvPr>
          <p:cNvSpPr txBox="1"/>
          <p:nvPr/>
        </p:nvSpPr>
        <p:spPr>
          <a:xfrm>
            <a:off x="2253608" y="288171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D8F069-0EE8-4734-87C2-DDC9C0294DF2}"/>
              </a:ext>
            </a:extLst>
          </p:cNvPr>
          <p:cNvCxnSpPr/>
          <p:nvPr/>
        </p:nvCxnSpPr>
        <p:spPr>
          <a:xfrm>
            <a:off x="2950335" y="2400082"/>
            <a:ext cx="0" cy="2158471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0CDC29-2A86-418F-9A5F-CBDDB22B9F48}"/>
              </a:ext>
            </a:extLst>
          </p:cNvPr>
          <p:cNvSpPr txBox="1"/>
          <p:nvPr/>
        </p:nvSpPr>
        <p:spPr>
          <a:xfrm>
            <a:off x="2623963" y="455855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1F6F79-A585-430C-9B14-917FE1DC1682}"/>
              </a:ext>
            </a:extLst>
          </p:cNvPr>
          <p:cNvCxnSpPr/>
          <p:nvPr/>
        </p:nvCxnSpPr>
        <p:spPr>
          <a:xfrm>
            <a:off x="3182577" y="2400082"/>
            <a:ext cx="2841706" cy="0"/>
          </a:xfrm>
          <a:prstGeom prst="line">
            <a:avLst/>
          </a:prstGeom>
          <a:ln w="762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808AC-75AA-45D9-B9A9-CD3D867679F7}"/>
              </a:ext>
            </a:extLst>
          </p:cNvPr>
          <p:cNvCxnSpPr/>
          <p:nvPr/>
        </p:nvCxnSpPr>
        <p:spPr>
          <a:xfrm>
            <a:off x="6208059" y="2312894"/>
            <a:ext cx="0" cy="891988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CC6B85D-1544-4816-A0B8-93F00FB81E9F}"/>
              </a:ext>
            </a:extLst>
          </p:cNvPr>
          <p:cNvSpPr txBox="1"/>
          <p:nvPr/>
        </p:nvSpPr>
        <p:spPr>
          <a:xfrm>
            <a:off x="5916706" y="326794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61CED7-1C97-4844-98CF-9C7A81FE751D}"/>
              </a:ext>
            </a:extLst>
          </p:cNvPr>
          <p:cNvSpPr txBox="1"/>
          <p:nvPr/>
        </p:nvSpPr>
        <p:spPr>
          <a:xfrm>
            <a:off x="3899647" y="2043953"/>
            <a:ext cx="189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ES4 aux oubliettes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5D45B8-A440-4705-9F82-B67060C9117F}"/>
              </a:ext>
            </a:extLst>
          </p:cNvPr>
          <p:cNvCxnSpPr>
            <a:cxnSpLocks/>
          </p:cNvCxnSpPr>
          <p:nvPr/>
        </p:nvCxnSpPr>
        <p:spPr>
          <a:xfrm>
            <a:off x="5522259" y="2492188"/>
            <a:ext cx="0" cy="2918012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D021DAE-0440-4DFE-B759-429EB821061F}"/>
              </a:ext>
            </a:extLst>
          </p:cNvPr>
          <p:cNvSpPr txBox="1"/>
          <p:nvPr/>
        </p:nvSpPr>
        <p:spPr>
          <a:xfrm>
            <a:off x="5190466" y="5450105"/>
            <a:ext cx="927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2008</a:t>
            </a:r>
          </a:p>
          <a:p>
            <a:r>
              <a:rPr lang="fr-FR" dirty="0"/>
              <a:t>Chrome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D01AC9-CFCF-45FD-A973-99F3832CA04A}"/>
              </a:ext>
            </a:extLst>
          </p:cNvPr>
          <p:cNvCxnSpPr/>
          <p:nvPr/>
        </p:nvCxnSpPr>
        <p:spPr>
          <a:xfrm>
            <a:off x="7149353" y="2312894"/>
            <a:ext cx="0" cy="1967753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5FD27A1-306F-400C-9571-A4A8CFF80760}"/>
              </a:ext>
            </a:extLst>
          </p:cNvPr>
          <p:cNvSpPr txBox="1"/>
          <p:nvPr/>
        </p:nvSpPr>
        <p:spPr>
          <a:xfrm>
            <a:off x="6673858" y="4320552"/>
            <a:ext cx="1420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 err="1"/>
              <a:t>Typescript</a:t>
            </a:r>
            <a:r>
              <a:rPr lang="fr-FR" dirty="0"/>
              <a:t> v1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43124C-4C2E-415B-8BD9-35D521B41208}"/>
              </a:ext>
            </a:extLst>
          </p:cNvPr>
          <p:cNvCxnSpPr/>
          <p:nvPr/>
        </p:nvCxnSpPr>
        <p:spPr>
          <a:xfrm>
            <a:off x="8597153" y="2093259"/>
            <a:ext cx="0" cy="1111623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DEEB37B-4CC3-4897-8628-17545684B1BA}"/>
              </a:ext>
            </a:extLst>
          </p:cNvPr>
          <p:cNvSpPr txBox="1"/>
          <p:nvPr/>
        </p:nvSpPr>
        <p:spPr>
          <a:xfrm>
            <a:off x="8270781" y="3244787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/>
              <a:t>ES2015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20AFB9-7A0B-4BE3-AAFE-48D448DFDAF5}"/>
              </a:ext>
            </a:extLst>
          </p:cNvPr>
          <p:cNvCxnSpPr/>
          <p:nvPr/>
        </p:nvCxnSpPr>
        <p:spPr>
          <a:xfrm>
            <a:off x="9220200" y="2093258"/>
            <a:ext cx="0" cy="1111623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2DF854F-F20C-4445-9D23-7AD35493FC22}"/>
              </a:ext>
            </a:extLst>
          </p:cNvPr>
          <p:cNvSpPr txBox="1"/>
          <p:nvPr/>
        </p:nvSpPr>
        <p:spPr>
          <a:xfrm>
            <a:off x="9069885" y="3267945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2016</a:t>
            </a:r>
          </a:p>
          <a:p>
            <a:r>
              <a:rPr lang="fr-FR" dirty="0"/>
              <a:t>ES7</a:t>
            </a:r>
          </a:p>
          <a:p>
            <a:r>
              <a:rPr lang="fr-FR" dirty="0"/>
              <a:t>ES2016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55FEEB3-8AC2-46A5-B8B7-BA245023969B}"/>
              </a:ext>
            </a:extLst>
          </p:cNvPr>
          <p:cNvCxnSpPr/>
          <p:nvPr/>
        </p:nvCxnSpPr>
        <p:spPr>
          <a:xfrm>
            <a:off x="10260715" y="3650892"/>
            <a:ext cx="1411332" cy="0"/>
          </a:xfrm>
          <a:prstGeom prst="line">
            <a:avLst/>
          </a:prstGeom>
          <a:ln w="762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A6B61D-DFC4-4A3A-8B0D-FDF36881066F}"/>
              </a:ext>
            </a:extLst>
          </p:cNvPr>
          <p:cNvSpPr txBox="1"/>
          <p:nvPr/>
        </p:nvSpPr>
        <p:spPr>
          <a:xfrm>
            <a:off x="11024197" y="4225516"/>
            <a:ext cx="83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ESNext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324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6423-732D-4058-BAD5-EECB584B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A06E-010A-4FAE-9A09-834387CEA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Notation </a:t>
            </a:r>
            <a:r>
              <a:rPr lang="fr-FR" dirty="0" err="1"/>
              <a:t>CommonJS</a:t>
            </a:r>
            <a:r>
              <a:rPr lang="fr-FR" dirty="0"/>
              <a:t> : </a:t>
            </a:r>
            <a:r>
              <a:rPr lang="fr-FR" dirty="0" err="1"/>
              <a:t>const</a:t>
            </a:r>
            <a:r>
              <a:rPr lang="fr-FR" dirty="0"/>
              <a:t> x = </a:t>
            </a:r>
            <a:r>
              <a:rPr lang="fr-FR" dirty="0" err="1"/>
              <a:t>require</a:t>
            </a:r>
            <a:r>
              <a:rPr lang="fr-FR" dirty="0"/>
              <a:t>(‘y’);</a:t>
            </a:r>
          </a:p>
          <a:p>
            <a:r>
              <a:rPr lang="fr-FR" dirty="0"/>
              <a:t>Notation ES2015 : import x </a:t>
            </a:r>
            <a:r>
              <a:rPr lang="fr-FR" dirty="0" err="1"/>
              <a:t>from</a:t>
            </a:r>
            <a:r>
              <a:rPr lang="fr-FR" dirty="0"/>
              <a:t> ‘y’;</a:t>
            </a:r>
          </a:p>
        </p:txBody>
      </p:sp>
    </p:spTree>
    <p:extLst>
      <p:ext uri="{BB962C8B-B14F-4D97-AF65-F5344CB8AC3E}">
        <p14:creationId xmlns:p14="http://schemas.microsoft.com/office/powerpoint/2010/main" val="406177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B43D-3148-4F6E-974A-D6247465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 et asynchrone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8E46FE-5E23-4276-A708-650D8F9AED56}"/>
              </a:ext>
            </a:extLst>
          </p:cNvPr>
          <p:cNvCxnSpPr/>
          <p:nvPr/>
        </p:nvCxnSpPr>
        <p:spPr>
          <a:xfrm>
            <a:off x="425824" y="2653553"/>
            <a:ext cx="11430000" cy="0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24403E-8899-4534-B498-ECB5F8717DBD}"/>
              </a:ext>
            </a:extLst>
          </p:cNvPr>
          <p:cNvCxnSpPr/>
          <p:nvPr/>
        </p:nvCxnSpPr>
        <p:spPr>
          <a:xfrm>
            <a:off x="1098176" y="2250141"/>
            <a:ext cx="0" cy="896471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2333CC-E6A7-4871-974E-408D957398FC}"/>
              </a:ext>
            </a:extLst>
          </p:cNvPr>
          <p:cNvCxnSpPr/>
          <p:nvPr/>
        </p:nvCxnSpPr>
        <p:spPr>
          <a:xfrm>
            <a:off x="4536141" y="2191871"/>
            <a:ext cx="0" cy="896470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19075F9-D492-4C72-AC37-41AC3C8337E0}"/>
              </a:ext>
            </a:extLst>
          </p:cNvPr>
          <p:cNvSpPr/>
          <p:nvPr/>
        </p:nvSpPr>
        <p:spPr>
          <a:xfrm>
            <a:off x="1098176" y="2503393"/>
            <a:ext cx="224118" cy="3899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E45595-BCA9-4CFC-9516-13DDA9DFB5E7}"/>
              </a:ext>
            </a:extLst>
          </p:cNvPr>
          <p:cNvSpPr/>
          <p:nvPr/>
        </p:nvSpPr>
        <p:spPr>
          <a:xfrm>
            <a:off x="4536141" y="2503392"/>
            <a:ext cx="183772" cy="3899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AC9895-5CDB-4E57-9142-B6FAED4DC834}"/>
              </a:ext>
            </a:extLst>
          </p:cNvPr>
          <p:cNvCxnSpPr/>
          <p:nvPr/>
        </p:nvCxnSpPr>
        <p:spPr>
          <a:xfrm>
            <a:off x="1739153" y="1990165"/>
            <a:ext cx="0" cy="1438835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3DD317-F096-4054-9BBD-D01307D45DCD}"/>
              </a:ext>
            </a:extLst>
          </p:cNvPr>
          <p:cNvSpPr/>
          <p:nvPr/>
        </p:nvSpPr>
        <p:spPr>
          <a:xfrm>
            <a:off x="1772773" y="2503392"/>
            <a:ext cx="150155" cy="3899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99B6FC-3F28-438E-86BD-F1FE2563E08F}"/>
              </a:ext>
            </a:extLst>
          </p:cNvPr>
          <p:cNvCxnSpPr/>
          <p:nvPr/>
        </p:nvCxnSpPr>
        <p:spPr>
          <a:xfrm>
            <a:off x="6028765" y="2066365"/>
            <a:ext cx="0" cy="1333499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2164BE1-B367-4134-B0A3-774BD6D379A9}"/>
              </a:ext>
            </a:extLst>
          </p:cNvPr>
          <p:cNvSpPr/>
          <p:nvPr/>
        </p:nvSpPr>
        <p:spPr>
          <a:xfrm>
            <a:off x="6071350" y="2458570"/>
            <a:ext cx="183772" cy="3899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39C8AF-1114-4A6B-838A-C960687A8FDC}"/>
              </a:ext>
            </a:extLst>
          </p:cNvPr>
          <p:cNvCxnSpPr/>
          <p:nvPr/>
        </p:nvCxnSpPr>
        <p:spPr>
          <a:xfrm>
            <a:off x="4536141" y="4231341"/>
            <a:ext cx="7319683" cy="0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F2D051-524B-4A97-B506-26BAD1241AF1}"/>
              </a:ext>
            </a:extLst>
          </p:cNvPr>
          <p:cNvCxnSpPr/>
          <p:nvPr/>
        </p:nvCxnSpPr>
        <p:spPr>
          <a:xfrm>
            <a:off x="6199094" y="3021106"/>
            <a:ext cx="0" cy="1156447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4E58B-F785-42E8-B945-A5EA17B44586}"/>
              </a:ext>
            </a:extLst>
          </p:cNvPr>
          <p:cNvSpPr/>
          <p:nvPr/>
        </p:nvSpPr>
        <p:spPr>
          <a:xfrm>
            <a:off x="6199094" y="4052047"/>
            <a:ext cx="3711387" cy="35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9A894B-BC38-442D-9F98-9CB731E3472D}"/>
              </a:ext>
            </a:extLst>
          </p:cNvPr>
          <p:cNvCxnSpPr/>
          <p:nvPr/>
        </p:nvCxnSpPr>
        <p:spPr>
          <a:xfrm flipV="1">
            <a:off x="9856694" y="2826125"/>
            <a:ext cx="134471" cy="1042146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A61286-0EBD-479A-BA1F-775259595221}"/>
              </a:ext>
            </a:extLst>
          </p:cNvPr>
          <p:cNvCxnSpPr>
            <a:cxnSpLocks/>
          </p:cNvCxnSpPr>
          <p:nvPr/>
        </p:nvCxnSpPr>
        <p:spPr>
          <a:xfrm>
            <a:off x="10083050" y="2053758"/>
            <a:ext cx="20174" cy="1346106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4DC2F63-AD5B-4D62-BA75-E379454FA2DD}"/>
              </a:ext>
            </a:extLst>
          </p:cNvPr>
          <p:cNvSpPr/>
          <p:nvPr/>
        </p:nvSpPr>
        <p:spPr>
          <a:xfrm>
            <a:off x="10121154" y="2436160"/>
            <a:ext cx="183772" cy="3899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92BB07-3F10-4407-8926-C6F83F04B1AB}"/>
              </a:ext>
            </a:extLst>
          </p:cNvPr>
          <p:cNvCxnSpPr/>
          <p:nvPr/>
        </p:nvCxnSpPr>
        <p:spPr>
          <a:xfrm flipV="1">
            <a:off x="6432176" y="2066365"/>
            <a:ext cx="3558989" cy="35859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1A68A6-CBC5-44D1-9F4C-2E0857C0CF9D}"/>
              </a:ext>
            </a:extLst>
          </p:cNvPr>
          <p:cNvCxnSpPr/>
          <p:nvPr/>
        </p:nvCxnSpPr>
        <p:spPr>
          <a:xfrm>
            <a:off x="7884459" y="2250141"/>
            <a:ext cx="0" cy="896471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F537DB1-0D1E-478F-B2A3-C73502E74A76}"/>
              </a:ext>
            </a:extLst>
          </p:cNvPr>
          <p:cNvSpPr/>
          <p:nvPr/>
        </p:nvSpPr>
        <p:spPr>
          <a:xfrm>
            <a:off x="7940487" y="2477901"/>
            <a:ext cx="183772" cy="3899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2F65F5-2C3F-46F0-8D74-B84B64CD1865}"/>
              </a:ext>
            </a:extLst>
          </p:cNvPr>
          <p:cNvSpPr txBox="1"/>
          <p:nvPr/>
        </p:nvSpPr>
        <p:spPr>
          <a:xfrm>
            <a:off x="555812" y="5051612"/>
            <a:ext cx="3450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 </a:t>
            </a:r>
            <a:r>
              <a:rPr lang="fr-FR" dirty="0" err="1"/>
              <a:t>fd</a:t>
            </a:r>
            <a:r>
              <a:rPr lang="fr-FR" dirty="0"/>
              <a:t> = </a:t>
            </a:r>
            <a:r>
              <a:rPr lang="fr-FR" dirty="0" err="1"/>
              <a:t>fopen</a:t>
            </a:r>
            <a:r>
              <a:rPr lang="fr-FR" dirty="0"/>
              <a:t>(« toto.txt », chmod);</a:t>
            </a:r>
          </a:p>
          <a:p>
            <a:r>
              <a:rPr lang="fr-FR" dirty="0"/>
              <a:t>…</a:t>
            </a:r>
          </a:p>
          <a:p>
            <a:endParaRPr lang="fr-F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D1F28C-CF9F-4C42-9B69-68A5651259BF}"/>
              </a:ext>
            </a:extLst>
          </p:cNvPr>
          <p:cNvSpPr txBox="1"/>
          <p:nvPr/>
        </p:nvSpPr>
        <p:spPr>
          <a:xfrm>
            <a:off x="5311588" y="5082988"/>
            <a:ext cx="360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Fopen</a:t>
            </a:r>
            <a:r>
              <a:rPr lang="fr-FR" dirty="0"/>
              <a:t>(« toto.txt », chmod, () =&gt; {…})</a:t>
            </a:r>
          </a:p>
        </p:txBody>
      </p:sp>
    </p:spTree>
    <p:extLst>
      <p:ext uri="{BB962C8B-B14F-4D97-AF65-F5344CB8AC3E}">
        <p14:creationId xmlns:p14="http://schemas.microsoft.com/office/powerpoint/2010/main" val="75924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Widescreen</PresentationFormat>
  <Paragraphs>145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Liste des choses a installer</vt:lpstr>
      <vt:lpstr>Gestion stock</vt:lpstr>
      <vt:lpstr>Architecture HTTP</vt:lpstr>
      <vt:lpstr>Extensions VSCODE</vt:lpstr>
      <vt:lpstr>VSCODE config</vt:lpstr>
      <vt:lpstr>Package.json</vt:lpstr>
      <vt:lpstr>Javascript historique</vt:lpstr>
      <vt:lpstr>import</vt:lpstr>
      <vt:lpstr>Javascript et asynchrone</vt:lpstr>
      <vt:lpstr>Install en global</vt:lpstr>
      <vt:lpstr>Install d’un nouveau projet Angular</vt:lpstr>
      <vt:lpstr>Angular : 5 artefacts</vt:lpstr>
      <vt:lpstr>Cycle de developpement</vt:lpstr>
      <vt:lpstr>Angular au debut d’un projet</vt:lpstr>
      <vt:lpstr>PowerPoint Presentation</vt:lpstr>
      <vt:lpstr>PowerPoint Presentation</vt:lpstr>
      <vt:lpstr>PowerPoint Presentation</vt:lpstr>
      <vt:lpstr>PowerPoint Presentation</vt:lpstr>
      <vt:lpstr>Routing</vt:lpstr>
      <vt:lpstr>Routing generate</vt:lpstr>
      <vt:lpstr>Maquette</vt:lpstr>
      <vt:lpstr>Lazy routing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 des choses a installer</dc:title>
  <dc:creator>Jean-Louis P. GUÉNÉGO</dc:creator>
  <cp:lastModifiedBy>Jean-Louis P. GUÉNÉGO</cp:lastModifiedBy>
  <cp:revision>37</cp:revision>
  <dcterms:created xsi:type="dcterms:W3CDTF">2021-03-08T08:47:35Z</dcterms:created>
  <dcterms:modified xsi:type="dcterms:W3CDTF">2021-03-09T16:26:03Z</dcterms:modified>
</cp:coreProperties>
</file>