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8821-A8EE-4A1A-A803-B4CFF8B8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10988-6AC3-471D-B91B-A6D54CCC0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4F1F-446D-40C7-9D31-BA187091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1B6A-3071-40C4-B2DB-A6BB6E52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6D73-333E-41DA-AEA9-43A0D695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6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0A9E-C033-49E7-8114-1476F650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9F16D-5296-4AD2-813C-5D2F1AB8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B0DD-3D08-43C9-A4E9-076278A5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197C-E57B-47CD-8DFA-3660D6DF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ECDF-30F3-442D-B1EB-698A0D64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F2B2D-F202-4229-8488-70DB9BC9F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19983-C359-47EE-A67D-135204079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9B7B-0BDD-4C4F-A8FC-791346EC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161C-688B-439F-B394-00F70331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F250-87C3-4BB6-B920-204EBD07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9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3B1D-7771-4363-A9EB-8FD3412B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8B7B-4F14-4DCB-B825-45B34DDD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D98B-6DDF-4871-B55B-B579BED1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EED7-2FBC-4D89-B5E0-5767D387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795B-56E9-4476-9A6D-58A8B38A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64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92BC-0D1A-42E2-BB0A-BCE1FA41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DE937-CBD9-4D04-B269-9A9327D4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259-9DED-432D-A9AC-BE3465B1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F29-0215-4F0D-B598-BE1FCAA4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F2B7-5949-4BE9-85B5-AABA44E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4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5080-932F-4332-9F94-35BD80A1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ECCA-2702-4384-9B4F-2488C13FF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9EB8-3D69-45A3-8C1C-7A1E5FBB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B7615-C6A5-440D-88C9-AB2D4696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97713-DAFA-47F8-8265-B34FF2A1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D90D-487E-49EC-BF7F-C6594508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1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1DDD-D086-4993-8024-414F5AE4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C42C-5D12-49B2-9F7C-ABBA3A5E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C3A6-41B6-4A69-B07B-D7CE0F74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2A617-4BAB-4426-B647-A60CD8202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548F0-0ED6-488B-9FFB-EC2CD78A4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E4854-741D-4B0B-8577-D60C7651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0A82C-D5D2-4EE9-BA53-5DC1F0A0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41D1C-C5BC-43E6-9A9A-F5BB8D3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EE29-83D2-46CC-8ADA-EFBAA2B9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5EBA5-2D4E-4E5E-A17E-192AC14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B689-667F-414F-86C0-F52DADD3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396E7-C712-4E28-B489-0E44020E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4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8F4E1-3C5F-4699-8283-7C71C4F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A7634-79B5-4A31-8572-15571762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979D-AB6A-462F-BD86-BEB9711B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48BD-4E52-4F9E-AF32-EA364E4A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4AA4-E139-4E74-94DF-D00CBF77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3BD5-0B2C-4794-9E28-DDAB4F002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A90E-A65B-4EA3-B898-0E81371C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4EE85-2529-4B81-8E66-FE19F745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843-E5D0-45DE-992B-3EB00388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2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B5EA-06F8-4657-8B07-5651B9AF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BB9BF-FC44-499C-B3AB-505624C34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A9552-94C7-43A6-BD80-356BC2235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5C01-19A0-420D-8D54-44D4F24B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9A90-0ACD-43A7-9017-C8784085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9EF37-1B15-455F-A932-E6E66820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7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14C02-C457-4D9E-B970-9A7E075A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3244-214C-4BB5-AFAD-C81E52C2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16AC-C5CE-40B5-9B82-E02E9D855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510D-BD72-4D5A-91FA-F194DFF65DF2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AFEA-B14F-496B-93E0-E6AC05859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8184-482E-454E-A8DF-665AD44B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80E7-C567-4138-8209-C7294BE94A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3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lguenego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D80C-0563-408F-B966-F2AB91F2B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7C23E-7AB5-48F2-8C9A-F5C474770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54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CF56-6560-4230-B929-8BACF6AA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A2341-4401-4231-AB0F-E9EA5A647B81}"/>
              </a:ext>
            </a:extLst>
          </p:cNvPr>
          <p:cNvSpPr/>
          <p:nvPr/>
        </p:nvSpPr>
        <p:spPr>
          <a:xfrm>
            <a:off x="5215186" y="1876471"/>
            <a:ext cx="1880804" cy="93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714CF-6186-4969-A3EE-B29DFE7A9F92}"/>
              </a:ext>
            </a:extLst>
          </p:cNvPr>
          <p:cNvSpPr/>
          <p:nvPr/>
        </p:nvSpPr>
        <p:spPr>
          <a:xfrm>
            <a:off x="2819943" y="3731272"/>
            <a:ext cx="1768128" cy="86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BD744-68C1-4983-94F4-974DA539BA78}"/>
              </a:ext>
            </a:extLst>
          </p:cNvPr>
          <p:cNvSpPr/>
          <p:nvPr/>
        </p:nvSpPr>
        <p:spPr>
          <a:xfrm>
            <a:off x="5271524" y="3731272"/>
            <a:ext cx="1768128" cy="86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50D8C-34EF-406B-B682-0782E1712D45}"/>
              </a:ext>
            </a:extLst>
          </p:cNvPr>
          <p:cNvSpPr/>
          <p:nvPr/>
        </p:nvSpPr>
        <p:spPr>
          <a:xfrm>
            <a:off x="7808514" y="3731272"/>
            <a:ext cx="1768128" cy="86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Communicant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9AA6-C9B3-488C-9C14-4392C1EDF171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704007" y="2812539"/>
            <a:ext cx="2451581" cy="918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6FCE8F-B2D8-4B56-B14F-397C44D6FDF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6155588" y="2812539"/>
            <a:ext cx="0" cy="918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A8FBD-4A9E-486D-AB09-641872FF63C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155588" y="2812539"/>
            <a:ext cx="2536990" cy="918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1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034C-E587-4177-85CF-DFA9A30F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composants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14AC8-D581-4B6C-BE5B-3A68AA8F12C8}"/>
              </a:ext>
            </a:extLst>
          </p:cNvPr>
          <p:cNvSpPr/>
          <p:nvPr/>
        </p:nvSpPr>
        <p:spPr>
          <a:xfrm>
            <a:off x="5005365" y="1690688"/>
            <a:ext cx="1499443" cy="76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07AEE-6177-417A-94F2-BC565B952919}"/>
              </a:ext>
            </a:extLst>
          </p:cNvPr>
          <p:cNvSpPr/>
          <p:nvPr/>
        </p:nvSpPr>
        <p:spPr>
          <a:xfrm>
            <a:off x="4333649" y="2933881"/>
            <a:ext cx="1170086" cy="76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7DB9E-C2B0-4B85-A5C3-BEFEF42BDE92}"/>
              </a:ext>
            </a:extLst>
          </p:cNvPr>
          <p:cNvSpPr/>
          <p:nvPr/>
        </p:nvSpPr>
        <p:spPr>
          <a:xfrm>
            <a:off x="6096000" y="2933881"/>
            <a:ext cx="1227867" cy="72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F0DF4D-86C5-4016-9AE1-1560C453472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918692" y="2452845"/>
            <a:ext cx="836395" cy="481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865230-65CF-410D-BF1A-58FDBD49527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755087" y="2452845"/>
            <a:ext cx="954847" cy="481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6BB09-6945-4452-AD69-ACB4CA088E75}"/>
              </a:ext>
            </a:extLst>
          </p:cNvPr>
          <p:cNvSpPr/>
          <p:nvPr/>
        </p:nvSpPr>
        <p:spPr>
          <a:xfrm>
            <a:off x="3345576" y="4524048"/>
            <a:ext cx="1170086" cy="76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CA057-72EC-4F78-A1C1-D72D02D59A46}"/>
              </a:ext>
            </a:extLst>
          </p:cNvPr>
          <p:cNvSpPr/>
          <p:nvPr/>
        </p:nvSpPr>
        <p:spPr>
          <a:xfrm>
            <a:off x="5005365" y="4524047"/>
            <a:ext cx="1170086" cy="76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9B9283-A3F6-478F-8C20-FD6EE3CF7A03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V="1">
            <a:off x="3930619" y="3696038"/>
            <a:ext cx="988073" cy="828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AD8D2-5709-4DAE-979E-E944C9636081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flipH="1" flipV="1">
            <a:off x="4918692" y="3696038"/>
            <a:ext cx="671716" cy="828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8E5C5-E424-42B0-927D-DC80DF271909}"/>
              </a:ext>
            </a:extLst>
          </p:cNvPr>
          <p:cNvSpPr/>
          <p:nvPr/>
        </p:nvSpPr>
        <p:spPr>
          <a:xfrm>
            <a:off x="1721181" y="4524046"/>
            <a:ext cx="1170086" cy="76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6821A3-8B6B-4A5B-8883-4E2A5ADDE3AF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V="1">
            <a:off x="2306224" y="3696038"/>
            <a:ext cx="2612468" cy="828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DB6353-EE23-4D51-8BDB-1DA1ED1B36CA}"/>
              </a:ext>
            </a:extLst>
          </p:cNvPr>
          <p:cNvCxnSpPr/>
          <p:nvPr/>
        </p:nvCxnSpPr>
        <p:spPr>
          <a:xfrm flipH="1">
            <a:off x="4788682" y="2452845"/>
            <a:ext cx="385695" cy="5807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BF5EA8-91AC-4573-86A7-1323CF88E69F}"/>
              </a:ext>
            </a:extLst>
          </p:cNvPr>
          <p:cNvSpPr txBox="1"/>
          <p:nvPr/>
        </p:nvSpPr>
        <p:spPr>
          <a:xfrm>
            <a:off x="4266262" y="244754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5492B-BB27-4BC5-8D99-364EA39CEC8F}"/>
              </a:ext>
            </a:extLst>
          </p:cNvPr>
          <p:cNvCxnSpPr/>
          <p:nvPr/>
        </p:nvCxnSpPr>
        <p:spPr>
          <a:xfrm flipH="1" flipV="1">
            <a:off x="6296792" y="2340171"/>
            <a:ext cx="732387" cy="69338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1FCA49-365B-49A3-BB6E-436BFD3615ED}"/>
              </a:ext>
            </a:extLst>
          </p:cNvPr>
          <p:cNvSpPr txBox="1"/>
          <p:nvPr/>
        </p:nvSpPr>
        <p:spPr>
          <a:xfrm>
            <a:off x="6851500" y="2447540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62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7D35-16E1-40D0-B893-34D5CA91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BC57-2737-4856-BFD8-70BBE08D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90" y="5582899"/>
            <a:ext cx="4583195" cy="609886"/>
          </a:xfrm>
        </p:spPr>
        <p:txBody>
          <a:bodyPr/>
          <a:lstStyle/>
          <a:p>
            <a:r>
              <a:rPr lang="fr-FR" dirty="0" err="1"/>
              <a:t>Redux</a:t>
            </a:r>
            <a:r>
              <a:rPr lang="fr-FR" dirty="0"/>
              <a:t>, flux, </a:t>
            </a:r>
            <a:r>
              <a:rPr lang="fr-FR" b="1" dirty="0" err="1"/>
              <a:t>recoil</a:t>
            </a:r>
            <a:r>
              <a:rPr lang="fr-FR" b="1" dirty="0"/>
              <a:t>, </a:t>
            </a:r>
            <a:r>
              <a:rPr lang="fr-FR" b="1" u="sng" dirty="0" err="1"/>
              <a:t>zustand</a:t>
            </a:r>
            <a:endParaRPr lang="fr-FR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8D293-BFF0-43C7-A6C8-2B9400ABA60F}"/>
              </a:ext>
            </a:extLst>
          </p:cNvPr>
          <p:cNvSpPr/>
          <p:nvPr/>
        </p:nvSpPr>
        <p:spPr>
          <a:xfrm>
            <a:off x="9117998" y="1434438"/>
            <a:ext cx="949069" cy="56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BB0E9-1224-4553-8361-157131F2D7EC}"/>
              </a:ext>
            </a:extLst>
          </p:cNvPr>
          <p:cNvSpPr/>
          <p:nvPr/>
        </p:nvSpPr>
        <p:spPr>
          <a:xfrm>
            <a:off x="8437615" y="2435511"/>
            <a:ext cx="775723" cy="44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84D82-A61A-4AFA-80C3-32F6C5BFF299}"/>
              </a:ext>
            </a:extLst>
          </p:cNvPr>
          <p:cNvSpPr/>
          <p:nvPr/>
        </p:nvSpPr>
        <p:spPr>
          <a:xfrm>
            <a:off x="9850385" y="2396508"/>
            <a:ext cx="949069" cy="44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FEFBA-ED62-4E53-A74D-17C5EAA188B7}"/>
              </a:ext>
            </a:extLst>
          </p:cNvPr>
          <p:cNvSpPr/>
          <p:nvPr/>
        </p:nvSpPr>
        <p:spPr>
          <a:xfrm>
            <a:off x="7982582" y="3189566"/>
            <a:ext cx="810392" cy="38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29991D-7B24-439F-AF70-B31565596650}"/>
              </a:ext>
            </a:extLst>
          </p:cNvPr>
          <p:cNvSpPr/>
          <p:nvPr/>
        </p:nvSpPr>
        <p:spPr>
          <a:xfrm>
            <a:off x="9117998" y="3189566"/>
            <a:ext cx="949069" cy="39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F1398C-3240-4AD7-A1FC-8BE81EC702AD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8387778" y="2881877"/>
            <a:ext cx="437699" cy="307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D64793-85D9-4E22-B8B3-0ECD65FA522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825477" y="1997812"/>
            <a:ext cx="767056" cy="437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86DF0F-38A0-4BB8-8035-6A062E5B9005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8825477" y="2881877"/>
            <a:ext cx="645713" cy="255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6C389A-8767-4EFC-A600-E11BBEEE04C5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9592533" y="1997812"/>
            <a:ext cx="732387" cy="398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B3484E-1C1C-419C-A5FB-B7A55495A19C}"/>
              </a:ext>
            </a:extLst>
          </p:cNvPr>
          <p:cNvSpPr/>
          <p:nvPr/>
        </p:nvSpPr>
        <p:spPr>
          <a:xfrm>
            <a:off x="1594782" y="1632183"/>
            <a:ext cx="2825539" cy="2175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86E942-66A5-4ADE-ABAE-D5C44C3A454B}"/>
              </a:ext>
            </a:extLst>
          </p:cNvPr>
          <p:cNvSpPr/>
          <p:nvPr/>
        </p:nvSpPr>
        <p:spPr>
          <a:xfrm>
            <a:off x="1919084" y="1859418"/>
            <a:ext cx="1360766" cy="36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isConnected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549E9-34E9-4A07-83AD-98DA40A36361}"/>
              </a:ext>
            </a:extLst>
          </p:cNvPr>
          <p:cNvSpPr/>
          <p:nvPr/>
        </p:nvSpPr>
        <p:spPr>
          <a:xfrm>
            <a:off x="1901751" y="2511914"/>
            <a:ext cx="819059" cy="36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5761CB-B4BF-43D2-B47C-36A7853A4BF7}"/>
              </a:ext>
            </a:extLst>
          </p:cNvPr>
          <p:cNvCxnSpPr>
            <a:endCxn id="5" idx="1"/>
          </p:cNvCxnSpPr>
          <p:nvPr/>
        </p:nvCxnSpPr>
        <p:spPr>
          <a:xfrm>
            <a:off x="3371579" y="1997812"/>
            <a:ext cx="5066036" cy="6608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3CFEEB-E6D8-4F89-A267-1281809C439A}"/>
              </a:ext>
            </a:extLst>
          </p:cNvPr>
          <p:cNvCxnSpPr>
            <a:endCxn id="4" idx="1"/>
          </p:cNvCxnSpPr>
          <p:nvPr/>
        </p:nvCxnSpPr>
        <p:spPr>
          <a:xfrm flipV="1">
            <a:off x="3406248" y="1716125"/>
            <a:ext cx="5711750" cy="182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0D1B89-1B71-484A-A553-83DC4CED5B5F}"/>
              </a:ext>
            </a:extLst>
          </p:cNvPr>
          <p:cNvSpPr txBox="1"/>
          <p:nvPr/>
        </p:nvSpPr>
        <p:spPr>
          <a:xfrm>
            <a:off x="5690271" y="1393977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selector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EF2736-48B1-4859-9D9F-500CE2B678C3}"/>
              </a:ext>
            </a:extLst>
          </p:cNvPr>
          <p:cNvCxnSpPr/>
          <p:nvPr/>
        </p:nvCxnSpPr>
        <p:spPr>
          <a:xfrm flipH="1">
            <a:off x="6864500" y="3382413"/>
            <a:ext cx="1022742" cy="7215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534B44-0C80-46AB-86D4-B4F8F9DE3F2B}"/>
              </a:ext>
            </a:extLst>
          </p:cNvPr>
          <p:cNvSpPr/>
          <p:nvPr/>
        </p:nvSpPr>
        <p:spPr>
          <a:xfrm>
            <a:off x="5620743" y="3807675"/>
            <a:ext cx="1243757" cy="66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632CDD-699F-4087-A3DC-F9C657C413C2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912213" y="3673362"/>
            <a:ext cx="2708530" cy="464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16A5CA-4D5B-4E30-985A-5F97482662B9}"/>
              </a:ext>
            </a:extLst>
          </p:cNvPr>
          <p:cNvCxnSpPr/>
          <p:nvPr/>
        </p:nvCxnSpPr>
        <p:spPr>
          <a:xfrm flipV="1">
            <a:off x="2834207" y="1898138"/>
            <a:ext cx="6214453" cy="760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CD68ED-9C9A-4502-9280-B5D0F9200B67}"/>
              </a:ext>
            </a:extLst>
          </p:cNvPr>
          <p:cNvSpPr/>
          <p:nvPr/>
        </p:nvSpPr>
        <p:spPr>
          <a:xfrm>
            <a:off x="1846135" y="3544236"/>
            <a:ext cx="1066078" cy="41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reducers</a:t>
            </a:r>
            <a:endParaRPr lang="fr-FR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63BBF6-D958-4914-BE09-258D56BCEA5B}"/>
              </a:ext>
            </a:extLst>
          </p:cNvPr>
          <p:cNvCxnSpPr>
            <a:stCxn id="32" idx="0"/>
            <a:endCxn id="19" idx="2"/>
          </p:cNvCxnSpPr>
          <p:nvPr/>
        </p:nvCxnSpPr>
        <p:spPr>
          <a:xfrm flipH="1" flipV="1">
            <a:off x="2311281" y="2881877"/>
            <a:ext cx="67893" cy="662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6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C787-B314-41AC-9E91-A62A8D7D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CEF9-17A5-457C-A788-81C49589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disconnect</a:t>
            </a:r>
            <a:endParaRPr lang="fr-FR" dirty="0"/>
          </a:p>
          <a:p>
            <a:r>
              <a:rPr lang="fr-FR" dirty="0" err="1"/>
              <a:t>back-end</a:t>
            </a:r>
            <a:endParaRPr lang="fr-FR" dirty="0"/>
          </a:p>
          <a:p>
            <a:r>
              <a:rPr lang="fr-FR" dirty="0"/>
              <a:t>traitement formulaire</a:t>
            </a:r>
          </a:p>
          <a:p>
            <a:r>
              <a:rPr lang="fr-FR" dirty="0"/>
              <a:t>connexion</a:t>
            </a:r>
          </a:p>
          <a:p>
            <a:r>
              <a:rPr lang="fr-FR" dirty="0" err="1"/>
              <a:t>create</a:t>
            </a:r>
            <a:r>
              <a:rPr lang="fr-FR" dirty="0"/>
              <a:t> article/post (sans image)</a:t>
            </a:r>
          </a:p>
          <a:p>
            <a:r>
              <a:rPr lang="fr-FR" dirty="0"/>
              <a:t>liste article (sans image)</a:t>
            </a:r>
          </a:p>
          <a:p>
            <a:r>
              <a:rPr lang="fr-FR" dirty="0"/>
              <a:t>ajout d’image (via appareil photo)</a:t>
            </a:r>
          </a:p>
          <a:p>
            <a:r>
              <a:rPr lang="fr-FR" dirty="0"/>
              <a:t>liste article (avec image)</a:t>
            </a:r>
          </a:p>
          <a:p>
            <a:r>
              <a:rPr lang="fr-FR" dirty="0"/>
              <a:t>fabrication de l’</a:t>
            </a:r>
            <a:r>
              <a:rPr lang="fr-FR" dirty="0" err="1"/>
              <a:t>apk</a:t>
            </a:r>
            <a:r>
              <a:rPr lang="fr-FR" dirty="0"/>
              <a:t> (ou de l’</a:t>
            </a:r>
            <a:r>
              <a:rPr lang="fr-FR" dirty="0" err="1"/>
              <a:t>ipa</a:t>
            </a:r>
            <a:r>
              <a:rPr lang="fr-FR" dirty="0"/>
              <a:t>)</a:t>
            </a:r>
          </a:p>
          <a:p>
            <a:r>
              <a:rPr lang="fr-FR" dirty="0"/>
              <a:t>livraison de l’</a:t>
            </a:r>
            <a:r>
              <a:rPr lang="fr-FR" dirty="0" err="1"/>
              <a:t>apk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1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76A13-65B1-4961-AED8-98BADED69870}"/>
              </a:ext>
            </a:extLst>
          </p:cNvPr>
          <p:cNvCxnSpPr>
            <a:cxnSpLocks/>
          </p:cNvCxnSpPr>
          <p:nvPr/>
        </p:nvCxnSpPr>
        <p:spPr>
          <a:xfrm flipV="1">
            <a:off x="429031" y="871064"/>
            <a:ext cx="11475504" cy="43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191CE2-6464-4374-8737-EB6866B1D144}"/>
              </a:ext>
            </a:extLst>
          </p:cNvPr>
          <p:cNvCxnSpPr/>
          <p:nvPr/>
        </p:nvCxnSpPr>
        <p:spPr>
          <a:xfrm>
            <a:off x="918734" y="637046"/>
            <a:ext cx="0" cy="6760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6DCA3-7F8B-4483-BC24-2BC1012A8604}"/>
              </a:ext>
            </a:extLst>
          </p:cNvPr>
          <p:cNvSpPr/>
          <p:nvPr/>
        </p:nvSpPr>
        <p:spPr>
          <a:xfrm>
            <a:off x="918734" y="780057"/>
            <a:ext cx="121339" cy="342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237473-8AB1-4851-8D80-7E8EEC4CC41F}"/>
              </a:ext>
            </a:extLst>
          </p:cNvPr>
          <p:cNvCxnSpPr/>
          <p:nvPr/>
        </p:nvCxnSpPr>
        <p:spPr>
          <a:xfrm>
            <a:off x="4415989" y="528705"/>
            <a:ext cx="0" cy="8450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49E29F-2695-4747-9A23-2FAF1C05FB23}"/>
              </a:ext>
            </a:extLst>
          </p:cNvPr>
          <p:cNvCxnSpPr>
            <a:cxnSpLocks/>
          </p:cNvCxnSpPr>
          <p:nvPr/>
        </p:nvCxnSpPr>
        <p:spPr>
          <a:xfrm>
            <a:off x="6088057" y="342358"/>
            <a:ext cx="7943" cy="12307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11420-A645-4A95-A9DD-AB4B13AD169E}"/>
              </a:ext>
            </a:extLst>
          </p:cNvPr>
          <p:cNvSpPr/>
          <p:nvPr/>
        </p:nvSpPr>
        <p:spPr>
          <a:xfrm>
            <a:off x="6097067" y="712886"/>
            <a:ext cx="139432" cy="342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73B3AD-D86D-49F6-A3C8-71A3C852918D}"/>
              </a:ext>
            </a:extLst>
          </p:cNvPr>
          <p:cNvSpPr/>
          <p:nvPr/>
        </p:nvSpPr>
        <p:spPr>
          <a:xfrm>
            <a:off x="8077922" y="4493994"/>
            <a:ext cx="3163564" cy="1668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A6E127-2C7A-4707-A07C-EB16CA199060}"/>
              </a:ext>
            </a:extLst>
          </p:cNvPr>
          <p:cNvSpPr/>
          <p:nvPr/>
        </p:nvSpPr>
        <p:spPr>
          <a:xfrm>
            <a:off x="8407280" y="5066036"/>
            <a:ext cx="775723" cy="60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AE0B8-B011-4B86-9602-A9A44DDCE69F}"/>
              </a:ext>
            </a:extLst>
          </p:cNvPr>
          <p:cNvSpPr/>
          <p:nvPr/>
        </p:nvSpPr>
        <p:spPr>
          <a:xfrm>
            <a:off x="10093792" y="5066036"/>
            <a:ext cx="775723" cy="60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3122BE-9987-4F25-A9D5-04694740172F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9183003" y="5367225"/>
            <a:ext cx="9107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6CEC18-7D83-4965-BD01-53327D31C564}"/>
              </a:ext>
            </a:extLst>
          </p:cNvPr>
          <p:cNvCxnSpPr/>
          <p:nvPr/>
        </p:nvCxnSpPr>
        <p:spPr>
          <a:xfrm flipV="1">
            <a:off x="9638397" y="3947955"/>
            <a:ext cx="0" cy="14192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2987CB-48D4-4CA0-AE8E-DDA08D4EB9C7}"/>
              </a:ext>
            </a:extLst>
          </p:cNvPr>
          <p:cNvSpPr/>
          <p:nvPr/>
        </p:nvSpPr>
        <p:spPr>
          <a:xfrm>
            <a:off x="8974988" y="3238320"/>
            <a:ext cx="1282758" cy="73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F856902-E97D-46B7-96D4-B1E43AC3BAA7}"/>
              </a:ext>
            </a:extLst>
          </p:cNvPr>
          <p:cNvSpPr/>
          <p:nvPr/>
        </p:nvSpPr>
        <p:spPr>
          <a:xfrm>
            <a:off x="10678112" y="3455544"/>
            <a:ext cx="1412770" cy="302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4EB66E-166E-4053-8E95-97C8990E31B2}"/>
              </a:ext>
            </a:extLst>
          </p:cNvPr>
          <p:cNvCxnSpPr>
            <a:stCxn id="28" idx="3"/>
            <a:endCxn id="29" idx="2"/>
          </p:cNvCxnSpPr>
          <p:nvPr/>
        </p:nvCxnSpPr>
        <p:spPr>
          <a:xfrm>
            <a:off x="10257746" y="3606680"/>
            <a:ext cx="4203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EFBF6B-4EDB-4A8F-BBEF-D076D1365B2F}"/>
              </a:ext>
            </a:extLst>
          </p:cNvPr>
          <p:cNvCxnSpPr/>
          <p:nvPr/>
        </p:nvCxnSpPr>
        <p:spPr>
          <a:xfrm>
            <a:off x="429031" y="1980478"/>
            <a:ext cx="115231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591D98-704B-409F-A111-0B43E6ED6688}"/>
              </a:ext>
            </a:extLst>
          </p:cNvPr>
          <p:cNvSpPr txBox="1"/>
          <p:nvPr/>
        </p:nvSpPr>
        <p:spPr>
          <a:xfrm>
            <a:off x="11020470" y="45238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EBF884-86EA-43B9-9DFB-BA4B78B51D97}"/>
              </a:ext>
            </a:extLst>
          </p:cNvPr>
          <p:cNvSpPr txBox="1"/>
          <p:nvPr/>
        </p:nvSpPr>
        <p:spPr>
          <a:xfrm>
            <a:off x="11020470" y="154283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917945-0B40-45F5-B91F-A892502E0FF6}"/>
              </a:ext>
            </a:extLst>
          </p:cNvPr>
          <p:cNvCxnSpPr/>
          <p:nvPr/>
        </p:nvCxnSpPr>
        <p:spPr>
          <a:xfrm>
            <a:off x="1040073" y="1213422"/>
            <a:ext cx="177682" cy="698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1DB352F-91A0-468F-AB11-5BD6C2053181}"/>
              </a:ext>
            </a:extLst>
          </p:cNvPr>
          <p:cNvSpPr/>
          <p:nvPr/>
        </p:nvSpPr>
        <p:spPr>
          <a:xfrm>
            <a:off x="1217755" y="1759462"/>
            <a:ext cx="6015106" cy="45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BE0C8-9C84-4658-A3BF-842C3401BF73}"/>
              </a:ext>
            </a:extLst>
          </p:cNvPr>
          <p:cNvCxnSpPr/>
          <p:nvPr/>
        </p:nvCxnSpPr>
        <p:spPr>
          <a:xfrm flipV="1">
            <a:off x="7154855" y="979405"/>
            <a:ext cx="177680" cy="7063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14C412-EB4D-416D-B52C-DF08F0CB475B}"/>
              </a:ext>
            </a:extLst>
          </p:cNvPr>
          <p:cNvCxnSpPr/>
          <p:nvPr/>
        </p:nvCxnSpPr>
        <p:spPr>
          <a:xfrm>
            <a:off x="7453877" y="524371"/>
            <a:ext cx="0" cy="8450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E706B2-C7CA-46D2-92E7-22BED7AE1239}"/>
              </a:ext>
            </a:extLst>
          </p:cNvPr>
          <p:cNvSpPr/>
          <p:nvPr/>
        </p:nvSpPr>
        <p:spPr>
          <a:xfrm>
            <a:off x="7453877" y="637046"/>
            <a:ext cx="121343" cy="5091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809959-D777-412B-A586-D80242261D1D}"/>
              </a:ext>
            </a:extLst>
          </p:cNvPr>
          <p:cNvCxnSpPr/>
          <p:nvPr/>
        </p:nvCxnSpPr>
        <p:spPr>
          <a:xfrm>
            <a:off x="602377" y="957736"/>
            <a:ext cx="11111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AC0285-5A8E-4DAE-821C-A7DD16FEE175}"/>
              </a:ext>
            </a:extLst>
          </p:cNvPr>
          <p:cNvCxnSpPr/>
          <p:nvPr/>
        </p:nvCxnSpPr>
        <p:spPr>
          <a:xfrm>
            <a:off x="624045" y="1867803"/>
            <a:ext cx="11150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15EE74-E501-45D4-960D-E08DA974FE21}"/>
              </a:ext>
            </a:extLst>
          </p:cNvPr>
          <p:cNvCxnSpPr/>
          <p:nvPr/>
        </p:nvCxnSpPr>
        <p:spPr>
          <a:xfrm>
            <a:off x="1113748" y="619712"/>
            <a:ext cx="0" cy="70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E46661-3D45-4568-871C-7D6053122503}"/>
              </a:ext>
            </a:extLst>
          </p:cNvPr>
          <p:cNvSpPr/>
          <p:nvPr/>
        </p:nvSpPr>
        <p:spPr>
          <a:xfrm>
            <a:off x="1113748" y="801725"/>
            <a:ext cx="9009657" cy="37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DC106-7DE6-4931-82FF-82B3F469E6FB}"/>
              </a:ext>
            </a:extLst>
          </p:cNvPr>
          <p:cNvSpPr txBox="1"/>
          <p:nvPr/>
        </p:nvSpPr>
        <p:spPr>
          <a:xfrm>
            <a:off x="3917619" y="165920"/>
            <a:ext cx="35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 = </a:t>
            </a:r>
            <a:r>
              <a:rPr lang="fr-FR" dirty="0" err="1"/>
              <a:t>fopen</a:t>
            </a:r>
            <a:r>
              <a:rPr lang="fr-FR" dirty="0"/>
              <a:t>(« </a:t>
            </a:r>
            <a:r>
              <a:rPr lang="fr-FR" dirty="0" err="1"/>
              <a:t>asdfasdf</a:t>
            </a:r>
            <a:r>
              <a:rPr lang="fr-FR" dirty="0"/>
              <a:t> », </a:t>
            </a:r>
            <a:r>
              <a:rPr lang="fr-FR" dirty="0" err="1"/>
              <a:t>asdfasd</a:t>
            </a:r>
            <a:r>
              <a:rPr lang="fr-FR" dirty="0"/>
              <a:t>);</a:t>
            </a:r>
          </a:p>
          <a:p>
            <a:r>
              <a:rPr lang="fr-FR" dirty="0"/>
              <a:t>char* buffer = </a:t>
            </a:r>
            <a:r>
              <a:rPr lang="fr-FR" dirty="0" err="1"/>
              <a:t>fread</a:t>
            </a:r>
            <a:r>
              <a:rPr lang="fr-FR" dirty="0"/>
              <a:t>(</a:t>
            </a:r>
            <a:r>
              <a:rPr lang="fr-FR" dirty="0" err="1"/>
              <a:t>fd</a:t>
            </a:r>
            <a:r>
              <a:rPr lang="fr-FR" dirty="0"/>
              <a:t>, 45)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5004D-E86D-4CC4-A15B-2907AC99C9AB}"/>
              </a:ext>
            </a:extLst>
          </p:cNvPr>
          <p:cNvCxnSpPr/>
          <p:nvPr/>
        </p:nvCxnSpPr>
        <p:spPr>
          <a:xfrm>
            <a:off x="1191754" y="1321763"/>
            <a:ext cx="130009" cy="546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AB500-5319-494A-9146-129F83D9C3B1}"/>
              </a:ext>
            </a:extLst>
          </p:cNvPr>
          <p:cNvSpPr/>
          <p:nvPr/>
        </p:nvSpPr>
        <p:spPr>
          <a:xfrm>
            <a:off x="1321763" y="1590449"/>
            <a:ext cx="7180857" cy="54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841999-5FAE-4FFA-ACA5-D980918EA844}"/>
              </a:ext>
            </a:extLst>
          </p:cNvPr>
          <p:cNvCxnSpPr/>
          <p:nvPr/>
        </p:nvCxnSpPr>
        <p:spPr>
          <a:xfrm flipV="1">
            <a:off x="8355276" y="1144083"/>
            <a:ext cx="195014" cy="44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B08270-C703-4321-A948-0AF77F7B45FA}"/>
              </a:ext>
            </a:extLst>
          </p:cNvPr>
          <p:cNvCxnSpPr/>
          <p:nvPr/>
        </p:nvCxnSpPr>
        <p:spPr>
          <a:xfrm>
            <a:off x="650047" y="3996346"/>
            <a:ext cx="11111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68BE07-F6DA-4C99-9711-8D8CD9C7A8EE}"/>
              </a:ext>
            </a:extLst>
          </p:cNvPr>
          <p:cNvCxnSpPr/>
          <p:nvPr/>
        </p:nvCxnSpPr>
        <p:spPr>
          <a:xfrm>
            <a:off x="671715" y="4906413"/>
            <a:ext cx="11150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C4CDC4-B3E2-4B79-8FEF-92A8262DC34C}"/>
              </a:ext>
            </a:extLst>
          </p:cNvPr>
          <p:cNvCxnSpPr/>
          <p:nvPr/>
        </p:nvCxnSpPr>
        <p:spPr>
          <a:xfrm>
            <a:off x="1161418" y="3658322"/>
            <a:ext cx="0" cy="70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A386CC-0781-4EC6-B4A8-84BC5B095A1D}"/>
              </a:ext>
            </a:extLst>
          </p:cNvPr>
          <p:cNvSpPr/>
          <p:nvPr/>
        </p:nvSpPr>
        <p:spPr>
          <a:xfrm>
            <a:off x="1161419" y="3840335"/>
            <a:ext cx="160344" cy="37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036211-7784-4E05-8BBA-A83B5345B010}"/>
              </a:ext>
            </a:extLst>
          </p:cNvPr>
          <p:cNvCxnSpPr/>
          <p:nvPr/>
        </p:nvCxnSpPr>
        <p:spPr>
          <a:xfrm>
            <a:off x="1239424" y="4360373"/>
            <a:ext cx="130009" cy="546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0D25F-B66E-49C1-8C07-EE974B051230}"/>
              </a:ext>
            </a:extLst>
          </p:cNvPr>
          <p:cNvSpPr/>
          <p:nvPr/>
        </p:nvSpPr>
        <p:spPr>
          <a:xfrm>
            <a:off x="1369433" y="4629059"/>
            <a:ext cx="7180857" cy="54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6E5A4B-DA9C-441C-A88F-29EFEBCC0C64}"/>
              </a:ext>
            </a:extLst>
          </p:cNvPr>
          <p:cNvCxnSpPr/>
          <p:nvPr/>
        </p:nvCxnSpPr>
        <p:spPr>
          <a:xfrm flipV="1">
            <a:off x="8402946" y="4182693"/>
            <a:ext cx="195014" cy="44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3E93C-33B2-4C42-B9D2-FEC3316BABA1}"/>
              </a:ext>
            </a:extLst>
          </p:cNvPr>
          <p:cNvSpPr/>
          <p:nvPr/>
        </p:nvSpPr>
        <p:spPr>
          <a:xfrm>
            <a:off x="8629019" y="3807838"/>
            <a:ext cx="160344" cy="37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BC5E50-2C8A-4886-850D-F7ECC646C583}"/>
              </a:ext>
            </a:extLst>
          </p:cNvPr>
          <p:cNvCxnSpPr/>
          <p:nvPr/>
        </p:nvCxnSpPr>
        <p:spPr>
          <a:xfrm>
            <a:off x="4498328" y="3536258"/>
            <a:ext cx="0" cy="9404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84597-F4EA-410C-BC52-968C5977D4E1}"/>
              </a:ext>
            </a:extLst>
          </p:cNvPr>
          <p:cNvSpPr/>
          <p:nvPr/>
        </p:nvSpPr>
        <p:spPr>
          <a:xfrm>
            <a:off x="4541665" y="3744273"/>
            <a:ext cx="117008" cy="473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0491C0-29C7-4C77-9ECB-5F71B3BD0A53}"/>
              </a:ext>
            </a:extLst>
          </p:cNvPr>
          <p:cNvCxnSpPr/>
          <p:nvPr/>
        </p:nvCxnSpPr>
        <p:spPr>
          <a:xfrm>
            <a:off x="5124539" y="3536258"/>
            <a:ext cx="0" cy="9404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5CC496A-2B21-4F53-AD44-D8416B751E17}"/>
              </a:ext>
            </a:extLst>
          </p:cNvPr>
          <p:cNvSpPr/>
          <p:nvPr/>
        </p:nvSpPr>
        <p:spPr>
          <a:xfrm>
            <a:off x="5167876" y="3744273"/>
            <a:ext cx="117008" cy="473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13E0BC-FE41-41A2-AEFC-D312D8A96251}"/>
              </a:ext>
            </a:extLst>
          </p:cNvPr>
          <p:cNvCxnSpPr/>
          <p:nvPr/>
        </p:nvCxnSpPr>
        <p:spPr>
          <a:xfrm>
            <a:off x="5765560" y="3536258"/>
            <a:ext cx="0" cy="9404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DE16FA1-7E19-4163-BB7D-07FF4C9E4BD4}"/>
              </a:ext>
            </a:extLst>
          </p:cNvPr>
          <p:cNvSpPr/>
          <p:nvPr/>
        </p:nvSpPr>
        <p:spPr>
          <a:xfrm>
            <a:off x="5808897" y="3744273"/>
            <a:ext cx="117008" cy="473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1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BD064B-2842-457C-A1B9-D803FAC3F773}"/>
              </a:ext>
            </a:extLst>
          </p:cNvPr>
          <p:cNvCxnSpPr>
            <a:cxnSpLocks/>
          </p:cNvCxnSpPr>
          <p:nvPr/>
        </p:nvCxnSpPr>
        <p:spPr>
          <a:xfrm>
            <a:off x="602377" y="957736"/>
            <a:ext cx="11111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E8D08-4936-4D0A-807F-93A9813D5DB0}"/>
              </a:ext>
            </a:extLst>
          </p:cNvPr>
          <p:cNvCxnSpPr>
            <a:cxnSpLocks/>
          </p:cNvCxnSpPr>
          <p:nvPr/>
        </p:nvCxnSpPr>
        <p:spPr>
          <a:xfrm>
            <a:off x="624045" y="1867803"/>
            <a:ext cx="11150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F6AA43-DF3F-4427-8DBD-87566C764ADE}"/>
              </a:ext>
            </a:extLst>
          </p:cNvPr>
          <p:cNvCxnSpPr>
            <a:cxnSpLocks/>
          </p:cNvCxnSpPr>
          <p:nvPr/>
        </p:nvCxnSpPr>
        <p:spPr>
          <a:xfrm>
            <a:off x="1113748" y="619712"/>
            <a:ext cx="0" cy="70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B3FB7F4-E7AC-46E3-BDF5-09D231023C41}"/>
              </a:ext>
            </a:extLst>
          </p:cNvPr>
          <p:cNvSpPr/>
          <p:nvPr/>
        </p:nvSpPr>
        <p:spPr>
          <a:xfrm>
            <a:off x="1113749" y="801725"/>
            <a:ext cx="6171116" cy="37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5D7F9E-9902-4BAA-B423-C5F717F20217}"/>
              </a:ext>
            </a:extLst>
          </p:cNvPr>
          <p:cNvCxnSpPr>
            <a:cxnSpLocks/>
          </p:cNvCxnSpPr>
          <p:nvPr/>
        </p:nvCxnSpPr>
        <p:spPr>
          <a:xfrm>
            <a:off x="1191754" y="1321763"/>
            <a:ext cx="130009" cy="546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B9695D-78F6-4A01-A6BD-61DB0CE06CCD}"/>
              </a:ext>
            </a:extLst>
          </p:cNvPr>
          <p:cNvSpPr/>
          <p:nvPr/>
        </p:nvSpPr>
        <p:spPr>
          <a:xfrm>
            <a:off x="1321764" y="1590449"/>
            <a:ext cx="2514962" cy="54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readdirSync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35963-5576-44A1-91E2-9B7D5C27753B}"/>
              </a:ext>
            </a:extLst>
          </p:cNvPr>
          <p:cNvCxnSpPr>
            <a:cxnSpLocks/>
          </p:cNvCxnSpPr>
          <p:nvPr/>
        </p:nvCxnSpPr>
        <p:spPr>
          <a:xfrm flipV="1">
            <a:off x="3739219" y="1161412"/>
            <a:ext cx="195014" cy="44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ED68264-BBA2-4A76-8756-2297BE10347C}"/>
              </a:ext>
            </a:extLst>
          </p:cNvPr>
          <p:cNvSpPr/>
          <p:nvPr/>
        </p:nvSpPr>
        <p:spPr>
          <a:xfrm>
            <a:off x="4325706" y="1607778"/>
            <a:ext cx="2514962" cy="54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readFileSync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815D56-2891-4662-A7D9-0813E8B021AD}"/>
              </a:ext>
            </a:extLst>
          </p:cNvPr>
          <p:cNvCxnSpPr/>
          <p:nvPr/>
        </p:nvCxnSpPr>
        <p:spPr>
          <a:xfrm>
            <a:off x="4325706" y="1243757"/>
            <a:ext cx="189957" cy="346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5A90FC-0536-4F33-AD4C-234197A4016D}"/>
              </a:ext>
            </a:extLst>
          </p:cNvPr>
          <p:cNvCxnSpPr/>
          <p:nvPr/>
        </p:nvCxnSpPr>
        <p:spPr>
          <a:xfrm flipV="1">
            <a:off x="6769160" y="1178741"/>
            <a:ext cx="151678" cy="342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E1F031-8D10-499A-8D66-97348BB0E742}"/>
              </a:ext>
            </a:extLst>
          </p:cNvPr>
          <p:cNvCxnSpPr>
            <a:cxnSpLocks/>
          </p:cNvCxnSpPr>
          <p:nvPr/>
        </p:nvCxnSpPr>
        <p:spPr>
          <a:xfrm>
            <a:off x="602377" y="3974678"/>
            <a:ext cx="11111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BAB388-EBB7-49AE-A9A3-18A7D064E90A}"/>
              </a:ext>
            </a:extLst>
          </p:cNvPr>
          <p:cNvCxnSpPr>
            <a:cxnSpLocks/>
          </p:cNvCxnSpPr>
          <p:nvPr/>
        </p:nvCxnSpPr>
        <p:spPr>
          <a:xfrm>
            <a:off x="624045" y="4884745"/>
            <a:ext cx="111504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AC833E-7E1B-4509-B9B9-7A985FA28C18}"/>
              </a:ext>
            </a:extLst>
          </p:cNvPr>
          <p:cNvCxnSpPr>
            <a:cxnSpLocks/>
          </p:cNvCxnSpPr>
          <p:nvPr/>
        </p:nvCxnSpPr>
        <p:spPr>
          <a:xfrm>
            <a:off x="1113748" y="3636654"/>
            <a:ext cx="0" cy="702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5DCCA-4E2C-4654-9F15-6A552A0A3C00}"/>
              </a:ext>
            </a:extLst>
          </p:cNvPr>
          <p:cNvSpPr/>
          <p:nvPr/>
        </p:nvSpPr>
        <p:spPr>
          <a:xfrm>
            <a:off x="1113749" y="3818667"/>
            <a:ext cx="130009" cy="37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AB9A09-6984-4E47-B5AD-A1A94F1502E6}"/>
              </a:ext>
            </a:extLst>
          </p:cNvPr>
          <p:cNvCxnSpPr>
            <a:cxnSpLocks/>
          </p:cNvCxnSpPr>
          <p:nvPr/>
        </p:nvCxnSpPr>
        <p:spPr>
          <a:xfrm>
            <a:off x="1191754" y="4338705"/>
            <a:ext cx="130009" cy="546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1DF15-2EEF-410F-909B-915BBC9145D2}"/>
              </a:ext>
            </a:extLst>
          </p:cNvPr>
          <p:cNvSpPr/>
          <p:nvPr/>
        </p:nvSpPr>
        <p:spPr>
          <a:xfrm>
            <a:off x="1321764" y="4607391"/>
            <a:ext cx="2514962" cy="54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readdir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523747-4381-449C-A5F3-9C0A32ED35EF}"/>
              </a:ext>
            </a:extLst>
          </p:cNvPr>
          <p:cNvCxnSpPr>
            <a:cxnSpLocks/>
          </p:cNvCxnSpPr>
          <p:nvPr/>
        </p:nvCxnSpPr>
        <p:spPr>
          <a:xfrm flipV="1">
            <a:off x="3739219" y="4178354"/>
            <a:ext cx="195014" cy="44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BC6286-CB53-48A3-A452-DFC2A7CA24D9}"/>
              </a:ext>
            </a:extLst>
          </p:cNvPr>
          <p:cNvSpPr/>
          <p:nvPr/>
        </p:nvSpPr>
        <p:spPr>
          <a:xfrm>
            <a:off x="4325706" y="4624720"/>
            <a:ext cx="2514962" cy="54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readFile</a:t>
            </a:r>
            <a:endParaRPr lang="fr-F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44766B-8ED2-45CF-B768-6ED8F28391E6}"/>
              </a:ext>
            </a:extLst>
          </p:cNvPr>
          <p:cNvCxnSpPr/>
          <p:nvPr/>
        </p:nvCxnSpPr>
        <p:spPr>
          <a:xfrm>
            <a:off x="4325706" y="4260699"/>
            <a:ext cx="189957" cy="346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34663D-99BE-48F2-B6B4-EDABFEF70908}"/>
              </a:ext>
            </a:extLst>
          </p:cNvPr>
          <p:cNvCxnSpPr/>
          <p:nvPr/>
        </p:nvCxnSpPr>
        <p:spPr>
          <a:xfrm flipV="1">
            <a:off x="6769160" y="4195683"/>
            <a:ext cx="151678" cy="342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A25C47F-4679-4341-8F97-5F6190152273}"/>
              </a:ext>
            </a:extLst>
          </p:cNvPr>
          <p:cNvSpPr/>
          <p:nvPr/>
        </p:nvSpPr>
        <p:spPr>
          <a:xfrm>
            <a:off x="4051963" y="3732716"/>
            <a:ext cx="130009" cy="37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D31431-54A7-41F3-A75E-B725BA202C33}"/>
              </a:ext>
            </a:extLst>
          </p:cNvPr>
          <p:cNvCxnSpPr/>
          <p:nvPr/>
        </p:nvCxnSpPr>
        <p:spPr>
          <a:xfrm>
            <a:off x="4021627" y="3557567"/>
            <a:ext cx="0" cy="834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CAFE2F5-569C-42D2-82E7-B1BD50AE7A78}"/>
              </a:ext>
            </a:extLst>
          </p:cNvPr>
          <p:cNvSpPr/>
          <p:nvPr/>
        </p:nvSpPr>
        <p:spPr>
          <a:xfrm>
            <a:off x="7003901" y="3732716"/>
            <a:ext cx="130009" cy="377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AF0570-3103-4B39-B350-FFC6C690EDFE}"/>
              </a:ext>
            </a:extLst>
          </p:cNvPr>
          <p:cNvCxnSpPr/>
          <p:nvPr/>
        </p:nvCxnSpPr>
        <p:spPr>
          <a:xfrm>
            <a:off x="6973565" y="3557567"/>
            <a:ext cx="0" cy="8342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8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1B04-E382-4A00-A4DE-AF36D3E3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0BC641-B0C9-4D42-A10D-DFA4CBFE1BB7}"/>
              </a:ext>
            </a:extLst>
          </p:cNvPr>
          <p:cNvCxnSpPr/>
          <p:nvPr/>
        </p:nvCxnSpPr>
        <p:spPr>
          <a:xfrm>
            <a:off x="485369" y="2331503"/>
            <a:ext cx="114841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6AF95-DC43-4462-B678-7066D6FD9D9C}"/>
              </a:ext>
            </a:extLst>
          </p:cNvPr>
          <p:cNvCxnSpPr/>
          <p:nvPr/>
        </p:nvCxnSpPr>
        <p:spPr>
          <a:xfrm>
            <a:off x="1516777" y="2071484"/>
            <a:ext cx="0" cy="606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7CC19-8535-4257-B894-31B8E0390016}"/>
              </a:ext>
            </a:extLst>
          </p:cNvPr>
          <p:cNvCxnSpPr/>
          <p:nvPr/>
        </p:nvCxnSpPr>
        <p:spPr>
          <a:xfrm>
            <a:off x="5629410" y="1997812"/>
            <a:ext cx="0" cy="7150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7B5D5C-1721-481B-A735-D47146909940}"/>
              </a:ext>
            </a:extLst>
          </p:cNvPr>
          <p:cNvSpPr txBox="1"/>
          <p:nvPr/>
        </p:nvSpPr>
        <p:spPr>
          <a:xfrm>
            <a:off x="5287052" y="289921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0823E-1B96-41CF-BA1D-1CD2A9F2A163}"/>
              </a:ext>
            </a:extLst>
          </p:cNvPr>
          <p:cNvCxnSpPr/>
          <p:nvPr/>
        </p:nvCxnSpPr>
        <p:spPr>
          <a:xfrm>
            <a:off x="485369" y="4317037"/>
            <a:ext cx="114841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AB593-8A71-4B2A-A15B-8642A429F5B6}"/>
              </a:ext>
            </a:extLst>
          </p:cNvPr>
          <p:cNvCxnSpPr/>
          <p:nvPr/>
        </p:nvCxnSpPr>
        <p:spPr>
          <a:xfrm>
            <a:off x="1516777" y="4057018"/>
            <a:ext cx="0" cy="606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05DF21-AE6F-4468-9810-5C8C4E2624FF}"/>
              </a:ext>
            </a:extLst>
          </p:cNvPr>
          <p:cNvSpPr txBox="1"/>
          <p:nvPr/>
        </p:nvSpPr>
        <p:spPr>
          <a:xfrm>
            <a:off x="4255630" y="4722719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reject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230F6-3F8E-4219-92B9-0FF9370379A5}"/>
              </a:ext>
            </a:extLst>
          </p:cNvPr>
          <p:cNvCxnSpPr/>
          <p:nvPr/>
        </p:nvCxnSpPr>
        <p:spPr>
          <a:xfrm>
            <a:off x="4580667" y="4057018"/>
            <a:ext cx="325024" cy="5063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0AC83C-43B2-4AF5-BB52-C53881790F0D}"/>
              </a:ext>
            </a:extLst>
          </p:cNvPr>
          <p:cNvCxnSpPr/>
          <p:nvPr/>
        </p:nvCxnSpPr>
        <p:spPr>
          <a:xfrm flipH="1">
            <a:off x="4515663" y="4057018"/>
            <a:ext cx="351025" cy="5496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12A3E-2E2A-47EE-9DFB-5BDC30F0E8DC}"/>
              </a:ext>
            </a:extLst>
          </p:cNvPr>
          <p:cNvCxnSpPr/>
          <p:nvPr/>
        </p:nvCxnSpPr>
        <p:spPr>
          <a:xfrm>
            <a:off x="307863" y="1066034"/>
            <a:ext cx="115058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4EEDDC-EA0E-48D7-A6CD-36E2C24DD3AC}"/>
              </a:ext>
            </a:extLst>
          </p:cNvPr>
          <p:cNvCxnSpPr/>
          <p:nvPr/>
        </p:nvCxnSpPr>
        <p:spPr>
          <a:xfrm>
            <a:off x="519232" y="863855"/>
            <a:ext cx="0" cy="4594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C69C3C-32A9-4347-A73C-A4C3F982A62C}"/>
              </a:ext>
            </a:extLst>
          </p:cNvPr>
          <p:cNvSpPr txBox="1"/>
          <p:nvPr/>
        </p:nvSpPr>
        <p:spPr>
          <a:xfrm>
            <a:off x="307863" y="1534722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D771C1-170E-4C7A-BC10-69E7C9A1D265}"/>
              </a:ext>
            </a:extLst>
          </p:cNvPr>
          <p:cNvCxnSpPr/>
          <p:nvPr/>
        </p:nvCxnSpPr>
        <p:spPr>
          <a:xfrm>
            <a:off x="1553102" y="753576"/>
            <a:ext cx="0" cy="11763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08F8E4-3462-44E6-9050-87C42F40260C}"/>
              </a:ext>
            </a:extLst>
          </p:cNvPr>
          <p:cNvSpPr txBox="1"/>
          <p:nvPr/>
        </p:nvSpPr>
        <p:spPr>
          <a:xfrm>
            <a:off x="1269524" y="1946709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80FA6C-B9E6-4912-B540-1E0054C715AC}"/>
              </a:ext>
            </a:extLst>
          </p:cNvPr>
          <p:cNvCxnSpPr/>
          <p:nvPr/>
        </p:nvCxnSpPr>
        <p:spPr>
          <a:xfrm>
            <a:off x="1910629" y="863855"/>
            <a:ext cx="0" cy="4778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8EE487-D7F4-4A88-AB20-58EBD86A6D02}"/>
              </a:ext>
            </a:extLst>
          </p:cNvPr>
          <p:cNvSpPr txBox="1"/>
          <p:nvPr/>
        </p:nvSpPr>
        <p:spPr>
          <a:xfrm>
            <a:off x="1736901" y="149796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453688-93B9-473B-B288-049895E4951C}"/>
              </a:ext>
            </a:extLst>
          </p:cNvPr>
          <p:cNvCxnSpPr/>
          <p:nvPr/>
        </p:nvCxnSpPr>
        <p:spPr>
          <a:xfrm>
            <a:off x="2697250" y="863855"/>
            <a:ext cx="0" cy="510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27740E-282E-4504-8087-2F740EDE7D99}"/>
              </a:ext>
            </a:extLst>
          </p:cNvPr>
          <p:cNvSpPr txBox="1"/>
          <p:nvPr/>
        </p:nvSpPr>
        <p:spPr>
          <a:xfrm>
            <a:off x="2472096" y="15347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E53359-3CC0-4B16-8352-A9F1AFFD5A42}"/>
              </a:ext>
            </a:extLst>
          </p:cNvPr>
          <p:cNvCxnSpPr/>
          <p:nvPr/>
        </p:nvCxnSpPr>
        <p:spPr>
          <a:xfrm>
            <a:off x="6276736" y="863855"/>
            <a:ext cx="0" cy="510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8AAB3A-C5E7-495B-B253-957C4509F62E}"/>
              </a:ext>
            </a:extLst>
          </p:cNvPr>
          <p:cNvSpPr txBox="1"/>
          <p:nvPr/>
        </p:nvSpPr>
        <p:spPr>
          <a:xfrm>
            <a:off x="5991846" y="138308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D3FAC9-8E2D-4544-8756-BD696618F118}"/>
              </a:ext>
            </a:extLst>
          </p:cNvPr>
          <p:cNvCxnSpPr/>
          <p:nvPr/>
        </p:nvCxnSpPr>
        <p:spPr>
          <a:xfrm>
            <a:off x="8739642" y="808716"/>
            <a:ext cx="0" cy="5330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BF1A30-5CD1-445E-BD4F-D059C90658BC}"/>
              </a:ext>
            </a:extLst>
          </p:cNvPr>
          <p:cNvSpPr txBox="1"/>
          <p:nvPr/>
        </p:nvSpPr>
        <p:spPr>
          <a:xfrm>
            <a:off x="8445564" y="1443082"/>
            <a:ext cx="1520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import/export</a:t>
            </a:r>
          </a:p>
          <a:p>
            <a:r>
              <a:rPr lang="fr-FR" dirty="0"/>
              <a:t>promise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4D6CCB-E19C-4323-A36F-A073E2A36C38}"/>
              </a:ext>
            </a:extLst>
          </p:cNvPr>
          <p:cNvCxnSpPr/>
          <p:nvPr/>
        </p:nvCxnSpPr>
        <p:spPr>
          <a:xfrm>
            <a:off x="5950492" y="464092"/>
            <a:ext cx="41354" cy="301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C2A3D5-AF6B-42F5-8350-F4AD17BE664A}"/>
              </a:ext>
            </a:extLst>
          </p:cNvPr>
          <p:cNvSpPr txBox="1"/>
          <p:nvPr/>
        </p:nvSpPr>
        <p:spPr>
          <a:xfrm>
            <a:off x="5624593" y="3494261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node,npm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F1AE5A-8180-4114-893C-AA040DCA66C6}"/>
              </a:ext>
            </a:extLst>
          </p:cNvPr>
          <p:cNvCxnSpPr/>
          <p:nvPr/>
        </p:nvCxnSpPr>
        <p:spPr>
          <a:xfrm>
            <a:off x="4461721" y="753576"/>
            <a:ext cx="0" cy="8362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85E801-F114-45FE-BB23-F3699631A845}"/>
              </a:ext>
            </a:extLst>
          </p:cNvPr>
          <p:cNvSpPr txBox="1"/>
          <p:nvPr/>
        </p:nvSpPr>
        <p:spPr>
          <a:xfrm>
            <a:off x="4296302" y="17552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3B3179-EB75-4575-92E7-C3727A849CD3}"/>
              </a:ext>
            </a:extLst>
          </p:cNvPr>
          <p:cNvCxnSpPr/>
          <p:nvPr/>
        </p:nvCxnSpPr>
        <p:spPr>
          <a:xfrm>
            <a:off x="4787964" y="2366412"/>
            <a:ext cx="951160" cy="1111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3C6469-DD4E-4D2C-94B6-F5C83784CCEF}"/>
              </a:ext>
            </a:extLst>
          </p:cNvPr>
          <p:cNvCxnSpPr/>
          <p:nvPr/>
        </p:nvCxnSpPr>
        <p:spPr>
          <a:xfrm>
            <a:off x="6979767" y="510042"/>
            <a:ext cx="0" cy="2082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EC0C45-6878-4212-BBEF-7BE5AE3EAF6E}"/>
              </a:ext>
            </a:extLst>
          </p:cNvPr>
          <p:cNvSpPr txBox="1"/>
          <p:nvPr/>
        </p:nvSpPr>
        <p:spPr>
          <a:xfrm>
            <a:off x="6775870" y="2747795"/>
            <a:ext cx="1925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r>
              <a:rPr lang="fr-FR" dirty="0"/>
              <a:t>, etc.</a:t>
            </a:r>
          </a:p>
          <a:p>
            <a:r>
              <a:rPr lang="fr-FR" dirty="0"/>
              <a:t>let </a:t>
            </a:r>
            <a:r>
              <a:rPr lang="fr-FR" dirty="0" err="1"/>
              <a:t>const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05760B-2F43-4661-A7F3-1CBAC05D97EF}"/>
              </a:ext>
            </a:extLst>
          </p:cNvPr>
          <p:cNvCxnSpPr/>
          <p:nvPr/>
        </p:nvCxnSpPr>
        <p:spPr>
          <a:xfrm flipV="1">
            <a:off x="8082561" y="2593040"/>
            <a:ext cx="657081" cy="7137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8CF757-493D-4479-98B2-54C96B429B0E}"/>
              </a:ext>
            </a:extLst>
          </p:cNvPr>
          <p:cNvCxnSpPr/>
          <p:nvPr/>
        </p:nvCxnSpPr>
        <p:spPr>
          <a:xfrm>
            <a:off x="9633702" y="753576"/>
            <a:ext cx="0" cy="689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39DBF8-7399-41C1-9C67-1E33160ABB07}"/>
              </a:ext>
            </a:extLst>
          </p:cNvPr>
          <p:cNvSpPr txBox="1"/>
          <p:nvPr/>
        </p:nvSpPr>
        <p:spPr>
          <a:xfrm>
            <a:off x="9346434" y="1393058"/>
            <a:ext cx="1269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2017</a:t>
            </a:r>
          </a:p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await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0C184D-49EC-4907-AD17-06FD383D0F84}"/>
              </a:ext>
            </a:extLst>
          </p:cNvPr>
          <p:cNvCxnSpPr/>
          <p:nvPr/>
        </p:nvCxnSpPr>
        <p:spPr>
          <a:xfrm>
            <a:off x="10769841" y="774123"/>
            <a:ext cx="0" cy="689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C04057-0A18-4386-85FC-03C141A9C331}"/>
              </a:ext>
            </a:extLst>
          </p:cNvPr>
          <p:cNvSpPr txBox="1"/>
          <p:nvPr/>
        </p:nvSpPr>
        <p:spPr>
          <a:xfrm>
            <a:off x="10500431" y="1475424"/>
            <a:ext cx="1558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2022</a:t>
            </a:r>
          </a:p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await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2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C24-4C14-4204-B74B-E3D4F08C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A37-D2B2-48FC-BED9-DAE5F7A0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–g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uninstall</a:t>
            </a:r>
            <a:r>
              <a:rPr lang="fr-FR" dirty="0"/>
              <a:t> –g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 (</a:t>
            </a:r>
            <a:r>
              <a:rPr lang="fr-FR" dirty="0" err="1"/>
              <a:t>install</a:t>
            </a:r>
            <a:r>
              <a:rPr lang="fr-FR" dirty="0"/>
              <a:t> dans les </a:t>
            </a:r>
            <a:r>
              <a:rPr lang="fr-FR" dirty="0" err="1"/>
              <a:t>dependancies</a:t>
            </a:r>
            <a:r>
              <a:rPr lang="fr-FR" dirty="0"/>
              <a:t>)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–D &lt;librairie&gt; (</a:t>
            </a:r>
            <a:r>
              <a:rPr lang="fr-FR" dirty="0" err="1"/>
              <a:t>install</a:t>
            </a:r>
            <a:r>
              <a:rPr lang="fr-FR" dirty="0"/>
              <a:t> dans les </a:t>
            </a:r>
            <a:r>
              <a:rPr lang="fr-FR" dirty="0" err="1"/>
              <a:t>devDependancies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54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DE79-4517-4FD3-B3D4-A5AD5B0D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A296-CDA3-403C-88C1-5211CB23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user.name ‘’Jean-Louis GUENEGO’’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jlguenego@gmail.com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2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696-8EBE-4D2D-8DD2-C3F2D2B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D449C-32F5-40B5-B010-4C74D1224FF0}"/>
              </a:ext>
            </a:extLst>
          </p:cNvPr>
          <p:cNvSpPr/>
          <p:nvPr/>
        </p:nvSpPr>
        <p:spPr>
          <a:xfrm>
            <a:off x="1461202" y="2435337"/>
            <a:ext cx="1686356" cy="1883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E41B1-A70D-40FC-A26A-8CE32170CA3A}"/>
              </a:ext>
            </a:extLst>
          </p:cNvPr>
          <p:cNvSpPr/>
          <p:nvPr/>
        </p:nvSpPr>
        <p:spPr>
          <a:xfrm>
            <a:off x="4108673" y="2435336"/>
            <a:ext cx="1686356" cy="1883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58FA5-7A14-4DBF-965F-E533F2B0D7AB}"/>
              </a:ext>
            </a:extLst>
          </p:cNvPr>
          <p:cNvSpPr/>
          <p:nvPr/>
        </p:nvSpPr>
        <p:spPr>
          <a:xfrm>
            <a:off x="6756144" y="2435336"/>
            <a:ext cx="1686356" cy="1883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DC866B-7C06-4EC2-A1CA-1E13F6838C52}"/>
              </a:ext>
            </a:extLst>
          </p:cNvPr>
          <p:cNvCxnSpPr/>
          <p:nvPr/>
        </p:nvCxnSpPr>
        <p:spPr>
          <a:xfrm>
            <a:off x="3322167" y="3322167"/>
            <a:ext cx="647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826C9C-48F8-451F-BD83-73498116624B}"/>
              </a:ext>
            </a:extLst>
          </p:cNvPr>
          <p:cNvSpPr txBox="1"/>
          <p:nvPr/>
        </p:nvSpPr>
        <p:spPr>
          <a:xfrm>
            <a:off x="3147558" y="449847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&lt;file&gt;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8D8FC-5E4E-489B-B5DF-019986F45F4F}"/>
              </a:ext>
            </a:extLst>
          </p:cNvPr>
          <p:cNvCxnSpPr/>
          <p:nvPr/>
        </p:nvCxnSpPr>
        <p:spPr>
          <a:xfrm>
            <a:off x="5932113" y="3377305"/>
            <a:ext cx="7122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C68C2-B9D3-4FBB-B555-1EA6376C4654}"/>
              </a:ext>
            </a:extLst>
          </p:cNvPr>
          <p:cNvSpPr txBox="1"/>
          <p:nvPr/>
        </p:nvSpPr>
        <p:spPr>
          <a:xfrm>
            <a:off x="5285404" y="4498479"/>
            <a:ext cx="25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commit –m ’’</a:t>
            </a:r>
            <a:r>
              <a:rPr lang="fr-FR" dirty="0" err="1"/>
              <a:t>asdfafsd</a:t>
            </a:r>
            <a:r>
              <a:rPr lang="fr-FR" dirty="0"/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331104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89A0-E58C-48D8-BE07-929906A0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3E9C-2D9E-4754-A7DA-FE0527B7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5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81AB9-9393-4706-9C21-031097B6ED23}"/>
              </a:ext>
            </a:extLst>
          </p:cNvPr>
          <p:cNvSpPr/>
          <p:nvPr/>
        </p:nvSpPr>
        <p:spPr>
          <a:xfrm>
            <a:off x="321648" y="1497962"/>
            <a:ext cx="2761580" cy="413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C7-B010-48EA-BBCE-268487A68041}"/>
              </a:ext>
            </a:extLst>
          </p:cNvPr>
          <p:cNvSpPr txBox="1"/>
          <p:nvPr/>
        </p:nvSpPr>
        <p:spPr>
          <a:xfrm>
            <a:off x="588157" y="4153857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Photobook</a:t>
            </a:r>
            <a:endParaRPr lang="fr-FR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F5400-83F2-4787-895C-6E664BB5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4" y="1897725"/>
            <a:ext cx="2531448" cy="25314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C93127-1CD3-40DB-9C47-1DC1B68B36EE}"/>
              </a:ext>
            </a:extLst>
          </p:cNvPr>
          <p:cNvSpPr/>
          <p:nvPr/>
        </p:nvSpPr>
        <p:spPr>
          <a:xfrm>
            <a:off x="3267792" y="1497962"/>
            <a:ext cx="2761580" cy="413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C4B96-677C-4B6C-B209-983DB4C7A570}"/>
              </a:ext>
            </a:extLst>
          </p:cNvPr>
          <p:cNvSpPr/>
          <p:nvPr/>
        </p:nvSpPr>
        <p:spPr>
          <a:xfrm>
            <a:off x="3478396" y="2991329"/>
            <a:ext cx="2256133" cy="43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3C7BF-7099-4E5C-B3C1-93350C19CCFF}"/>
              </a:ext>
            </a:extLst>
          </p:cNvPr>
          <p:cNvSpPr/>
          <p:nvPr/>
        </p:nvSpPr>
        <p:spPr>
          <a:xfrm>
            <a:off x="3478395" y="4091250"/>
            <a:ext cx="2256133" cy="43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C7FD0-A292-4746-807C-62ACEAA5E8A4}"/>
              </a:ext>
            </a:extLst>
          </p:cNvPr>
          <p:cNvSpPr txBox="1"/>
          <p:nvPr/>
        </p:nvSpPr>
        <p:spPr>
          <a:xfrm>
            <a:off x="3377307" y="260994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A68AE-9C5A-46EE-8820-C3BEA0C61CF7}"/>
              </a:ext>
            </a:extLst>
          </p:cNvPr>
          <p:cNvSpPr txBox="1"/>
          <p:nvPr/>
        </p:nvSpPr>
        <p:spPr>
          <a:xfrm>
            <a:off x="3377307" y="369406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DEF29-5B98-42AD-B8EF-EBB31DD9225B}"/>
              </a:ext>
            </a:extLst>
          </p:cNvPr>
          <p:cNvSpPr txBox="1"/>
          <p:nvPr/>
        </p:nvSpPr>
        <p:spPr>
          <a:xfrm>
            <a:off x="4205549" y="18914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Sign</a:t>
            </a:r>
            <a:r>
              <a:rPr lang="fr-FR" b="1" dirty="0"/>
              <a:t>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F1C0A-FA64-41AF-A06D-8BD58B752F2C}"/>
              </a:ext>
            </a:extLst>
          </p:cNvPr>
          <p:cNvSpPr/>
          <p:nvPr/>
        </p:nvSpPr>
        <p:spPr>
          <a:xfrm>
            <a:off x="6383951" y="1510023"/>
            <a:ext cx="2761580" cy="413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9CB80D-9479-43DB-8269-4CCEF5D7F364}"/>
              </a:ext>
            </a:extLst>
          </p:cNvPr>
          <p:cNvSpPr/>
          <p:nvPr/>
        </p:nvSpPr>
        <p:spPr>
          <a:xfrm>
            <a:off x="6383952" y="4994737"/>
            <a:ext cx="2761580" cy="646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E0B07-776A-4698-96EF-D8391D972FAE}"/>
              </a:ext>
            </a:extLst>
          </p:cNvPr>
          <p:cNvSpPr/>
          <p:nvPr/>
        </p:nvSpPr>
        <p:spPr>
          <a:xfrm>
            <a:off x="6580004" y="5100422"/>
            <a:ext cx="363003" cy="31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A8653-25BA-4E41-BC6B-6D43A426B601}"/>
              </a:ext>
            </a:extLst>
          </p:cNvPr>
          <p:cNvSpPr/>
          <p:nvPr/>
        </p:nvSpPr>
        <p:spPr>
          <a:xfrm>
            <a:off x="7600089" y="5100422"/>
            <a:ext cx="363003" cy="31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CA105-8275-4158-81BB-93426BB2B824}"/>
              </a:ext>
            </a:extLst>
          </p:cNvPr>
          <p:cNvSpPr/>
          <p:nvPr/>
        </p:nvSpPr>
        <p:spPr>
          <a:xfrm>
            <a:off x="8496110" y="5100422"/>
            <a:ext cx="427332" cy="31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CF407-1473-42B5-9811-C939C8A9EA69}"/>
              </a:ext>
            </a:extLst>
          </p:cNvPr>
          <p:cNvSpPr/>
          <p:nvPr/>
        </p:nvSpPr>
        <p:spPr>
          <a:xfrm>
            <a:off x="6383951" y="1497962"/>
            <a:ext cx="2761580" cy="118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FEFBB7-C676-421B-8C6B-11BB3EC14D1B}"/>
              </a:ext>
            </a:extLst>
          </p:cNvPr>
          <p:cNvSpPr/>
          <p:nvPr/>
        </p:nvSpPr>
        <p:spPr>
          <a:xfrm>
            <a:off x="6465130" y="2743200"/>
            <a:ext cx="2605350" cy="83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post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660DB-7FC6-49E6-978C-B4D2D8E9F22F}"/>
              </a:ext>
            </a:extLst>
          </p:cNvPr>
          <p:cNvSpPr/>
          <p:nvPr/>
        </p:nvSpPr>
        <p:spPr>
          <a:xfrm>
            <a:off x="6506484" y="3694063"/>
            <a:ext cx="2527237" cy="64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B28F97-D257-4EE8-9711-DA903E1A1A85}"/>
              </a:ext>
            </a:extLst>
          </p:cNvPr>
          <p:cNvSpPr/>
          <p:nvPr/>
        </p:nvSpPr>
        <p:spPr>
          <a:xfrm>
            <a:off x="6506483" y="4493885"/>
            <a:ext cx="2527237" cy="45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59AC40-EDA7-46B2-8F56-AC4812AE03A3}"/>
              </a:ext>
            </a:extLst>
          </p:cNvPr>
          <p:cNvSpPr/>
          <p:nvPr/>
        </p:nvSpPr>
        <p:spPr>
          <a:xfrm>
            <a:off x="3484805" y="5037815"/>
            <a:ext cx="2256133" cy="43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</p:spTree>
    <p:extLst>
      <p:ext uri="{BB962C8B-B14F-4D97-AF65-F5344CB8AC3E}">
        <p14:creationId xmlns:p14="http://schemas.microsoft.com/office/powerpoint/2010/main" val="397507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F09A-D618-4F9B-9B72-AEBA1D2E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CC6F-2011-43DF-AF62-9D6B845F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 »</a:t>
            </a:r>
          </a:p>
          <a:p>
            <a:r>
              <a:rPr lang="fr-FR" dirty="0"/>
              <a:t>google « 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96680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419A-3081-4F47-BC59-1B5D805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9AF7-47D7-4F41-AA42-2944FD4B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adb</a:t>
            </a:r>
            <a:r>
              <a:rPr lang="fr-FR" dirty="0"/>
              <a:t> </a:t>
            </a:r>
            <a:r>
              <a:rPr lang="fr-FR" dirty="0" err="1"/>
              <a:t>devices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6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277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Notes</vt:lpstr>
      <vt:lpstr>PowerPoint Presentation</vt:lpstr>
      <vt:lpstr>node, npm, npx</vt:lpstr>
      <vt:lpstr>git</vt:lpstr>
      <vt:lpstr>git staging</vt:lpstr>
      <vt:lpstr>Vscode extensions</vt:lpstr>
      <vt:lpstr>PowerPoint Presentation</vt:lpstr>
      <vt:lpstr>flex</vt:lpstr>
      <vt:lpstr>adb</vt:lpstr>
      <vt:lpstr>Composant</vt:lpstr>
      <vt:lpstr>Arbre de composants</vt:lpstr>
      <vt:lpstr>Store</vt:lpstr>
      <vt:lpstr>Reste a faire</vt:lpstr>
      <vt:lpstr>PowerPoint Presentation</vt:lpstr>
      <vt:lpstr>PowerPoint Presentation</vt:lpstr>
      <vt:lpstr>PowerPoint Presentation</vt:lpstr>
      <vt:lpstr>Promise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16</cp:revision>
  <dcterms:created xsi:type="dcterms:W3CDTF">2023-02-08T09:36:42Z</dcterms:created>
  <dcterms:modified xsi:type="dcterms:W3CDTF">2023-02-15T16:52:19Z</dcterms:modified>
</cp:coreProperties>
</file>