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0" r:id="rId7"/>
    <p:sldId id="263" r:id="rId8"/>
    <p:sldId id="264" r:id="rId9"/>
    <p:sldId id="268" r:id="rId10"/>
    <p:sldId id="266" r:id="rId11"/>
    <p:sldId id="265" r:id="rId12"/>
    <p:sldId id="267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999" r:id="rId21"/>
    <p:sldId id="1000" r:id="rId22"/>
    <p:sldId id="1001" r:id="rId23"/>
    <p:sldId id="25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AC45D-3703-48F2-B6E6-D685AE2B2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52AA75-0BF7-4A1F-9B5E-B9720686DE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3234E-0CC9-47CD-8FCB-57A81DC73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7142-16B0-4769-BA42-4A01FDA2F14A}" type="datetimeFigureOut">
              <a:rPr lang="fr-FR" smtClean="0"/>
              <a:t>09/09/2021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2942-F274-4415-8572-FD0C49607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16FC4-4A03-48B0-B6A4-09A097E68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7291-F504-4034-BEB7-47BB7EEC32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2248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68AD0-3634-427D-9F58-29D6140A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EA351D-B0FB-4F15-B0EA-8068E715A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4945B-0E5A-4176-80F8-8C033847A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7142-16B0-4769-BA42-4A01FDA2F14A}" type="datetimeFigureOut">
              <a:rPr lang="fr-FR" smtClean="0"/>
              <a:t>09/09/2021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A0833-651D-4932-ADEA-F07C56589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DBD9B-8455-488D-A821-2F467AD40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7291-F504-4034-BEB7-47BB7EEC32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6898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F1612F-B387-469A-A7C6-1370313185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246D33-4E12-4274-B9D8-5A92E08EA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90985-8B3F-48E5-8C1C-EB1008B87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7142-16B0-4769-BA42-4A01FDA2F14A}" type="datetimeFigureOut">
              <a:rPr lang="fr-FR" smtClean="0"/>
              <a:t>09/09/2021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7E5D1-E004-4B39-8D59-64B327DDB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971DD-4CB1-49DD-A6F0-63F7CC31A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7291-F504-4034-BEB7-47BB7EEC32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534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26E7E-65A9-4C99-A833-DB0DBEE73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21B9F-BEDA-4370-980F-24042A279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0E8AF-0CD8-40B2-864B-A9EAC4EF3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7142-16B0-4769-BA42-4A01FDA2F14A}" type="datetimeFigureOut">
              <a:rPr lang="fr-FR" smtClean="0"/>
              <a:t>09/09/2021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495F2-CD8B-4837-81F9-E8718B670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7F690-F9AC-491C-9D73-A84E7660E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7291-F504-4034-BEB7-47BB7EEC32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4870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5605E-A84C-4CA7-8FCB-94DC41437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33D19-3083-49EF-BB98-A6F3C4978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0D8A1-52A0-4955-9BA6-B64CA6390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7142-16B0-4769-BA42-4A01FDA2F14A}" type="datetimeFigureOut">
              <a:rPr lang="fr-FR" smtClean="0"/>
              <a:t>09/09/2021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51B78-8E61-481B-ABF8-F0F9FCC37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922FA-40DF-400E-A281-74FF03760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7291-F504-4034-BEB7-47BB7EEC32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9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107CD-982C-4B5A-89F3-0E8C4F4BC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CB5E2-1C8B-4F6E-B8F4-462E63FB9F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0B33E-F7B0-4814-8A3D-36E28F735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7E2D14-AF1A-4017-92C9-2A8EFB34C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7142-16B0-4769-BA42-4A01FDA2F14A}" type="datetimeFigureOut">
              <a:rPr lang="fr-FR" smtClean="0"/>
              <a:t>09/09/2021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4485FA-14F5-425D-9F67-7EB019BE1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1BD00-92F2-45DF-8478-5F7BA6836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7291-F504-4034-BEB7-47BB7EEC32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8916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F749-DBAE-4CB5-93FB-60C77BAEC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F1300-B923-48EB-8941-B6F533B95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FA6BD-3DBD-4388-B456-9634DDE93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8A18CB-0CCE-48A2-B56F-50FA58AC6D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09B33A-B183-4A3D-A082-A89EF9AD6A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A69AE3-1288-476C-AC14-3DE2DD641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7142-16B0-4769-BA42-4A01FDA2F14A}" type="datetimeFigureOut">
              <a:rPr lang="fr-FR" smtClean="0"/>
              <a:t>09/09/2021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96E3E9-0589-4AD1-8158-467ECB2CD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6C3E9A-AF1F-4C1D-87C2-0332739C8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7291-F504-4034-BEB7-47BB7EEC32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5746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CCF1C-EE8D-486F-B9AB-74CEB6C07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086B0A-EE78-49E8-B18D-D69C37662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7142-16B0-4769-BA42-4A01FDA2F14A}" type="datetimeFigureOut">
              <a:rPr lang="fr-FR" smtClean="0"/>
              <a:t>09/09/2021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B08E73-89B5-4592-80F2-62C126B8F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30D158-8FDC-4FBE-AC57-D44D3EC32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7291-F504-4034-BEB7-47BB7EEC32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069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80FA7B-B8B9-494F-96E7-3DACE6E5B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7142-16B0-4769-BA42-4A01FDA2F14A}" type="datetimeFigureOut">
              <a:rPr lang="fr-FR" smtClean="0"/>
              <a:t>09/09/2021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2B3788-362D-49B2-922D-FDDFBAD7D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3FEDA-9E9E-44D2-92C0-37DD31D3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7291-F504-4034-BEB7-47BB7EEC32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1928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1EBE5-0D63-4405-9EC1-3E87AFCC0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1518D-CC4F-4790-B34C-03B496455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D64904-6341-433D-9543-FFD518375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3CFC6F-115A-48F1-ACC3-75CC11863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7142-16B0-4769-BA42-4A01FDA2F14A}" type="datetimeFigureOut">
              <a:rPr lang="fr-FR" smtClean="0"/>
              <a:t>09/09/2021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94FB2-EE87-4842-AE94-2D1CE7921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B4B3A2-1D2F-461B-AF99-A8CEB38D2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7291-F504-4034-BEB7-47BB7EEC32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337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A452B-A132-4ED0-A937-5CE3C2B70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691A42-99E6-4905-A93D-CB4FD0744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DF0E3-5B13-4CEA-A5B8-D6DE93A59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0F812F-9520-441A-9149-B7F220F5E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7142-16B0-4769-BA42-4A01FDA2F14A}" type="datetimeFigureOut">
              <a:rPr lang="fr-FR" smtClean="0"/>
              <a:t>09/09/2021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61AA2-C145-4425-A02D-241599165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E2084-D224-4C75-87BE-CB274E6D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7291-F504-4034-BEB7-47BB7EEC32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4757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FA4156-3330-44E0-977C-44B172EC9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EA4A3-FE25-4209-9075-023F7F477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F0A16-F23B-4730-A373-43AEA450DA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47142-16B0-4769-BA42-4A01FDA2F14A}" type="datetimeFigureOut">
              <a:rPr lang="fr-FR" smtClean="0"/>
              <a:t>09/09/2021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3AD28-A6E6-4651-8DF4-FA65C90E27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77F6B-A5FC-4A66-B53F-3E5B40C27A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47291-F504-4034-BEB7-47BB7EEC32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979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ventionalcommits.org/en/v1.0.0/" TargetMode="External"/><Relationship Id="rId7" Type="http://schemas.openxmlformats.org/officeDocument/2006/relationships/hyperlink" Target="https://flexboxfroggy.com/#fr" TargetMode="External"/><Relationship Id="rId2" Type="http://schemas.openxmlformats.org/officeDocument/2006/relationships/hyperlink" Target="https://refactoring.guru/refactor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ss-tricks.com/snippets/css/a-guide-to-flexbox/" TargetMode="External"/><Relationship Id="rId5" Type="http://schemas.openxmlformats.org/officeDocument/2006/relationships/hyperlink" Target="https://caniuse.com/?search=flex" TargetMode="External"/><Relationship Id="rId4" Type="http://schemas.openxmlformats.org/officeDocument/2006/relationships/hyperlink" Target="https://semver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E5A1D-FB23-4BDA-88BD-AD27869D92FB}"/>
              </a:ext>
            </a:extLst>
          </p:cNvPr>
          <p:cNvSpPr/>
          <p:nvPr/>
        </p:nvSpPr>
        <p:spPr>
          <a:xfrm>
            <a:off x="3760694" y="2595283"/>
            <a:ext cx="3908612" cy="802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0282AB-2016-4849-93C8-0A19F02B806C}"/>
              </a:ext>
            </a:extLst>
          </p:cNvPr>
          <p:cNvSpPr/>
          <p:nvPr/>
        </p:nvSpPr>
        <p:spPr>
          <a:xfrm>
            <a:off x="3760694" y="4087906"/>
            <a:ext cx="3908612" cy="80234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Metier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AC024E-4274-42C3-91B4-0F37BA50CDA1}"/>
              </a:ext>
            </a:extLst>
          </p:cNvPr>
          <p:cNvSpPr/>
          <p:nvPr/>
        </p:nvSpPr>
        <p:spPr>
          <a:xfrm>
            <a:off x="3760694" y="5661211"/>
            <a:ext cx="3908612" cy="8023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Data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63B0CB-4B34-483F-A03E-4E0B3196F297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715000" y="4890247"/>
            <a:ext cx="0" cy="770964"/>
          </a:xfrm>
          <a:prstGeom prst="straightConnector1">
            <a:avLst/>
          </a:prstGeom>
          <a:ln w="762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36DA63-4EB0-41E1-BF62-3DF4A70EBB25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715000" y="3397624"/>
            <a:ext cx="0" cy="690282"/>
          </a:xfrm>
          <a:prstGeom prst="straightConnector1">
            <a:avLst/>
          </a:prstGeom>
          <a:ln w="762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miley Face 14">
            <a:extLst>
              <a:ext uri="{FF2B5EF4-FFF2-40B4-BE49-F238E27FC236}">
                <a16:creationId xmlns:a16="http://schemas.microsoft.com/office/drawing/2014/main" id="{12BE988A-D078-47C6-A33E-49EEB1CE5571}"/>
              </a:ext>
            </a:extLst>
          </p:cNvPr>
          <p:cNvSpPr/>
          <p:nvPr/>
        </p:nvSpPr>
        <p:spPr>
          <a:xfrm>
            <a:off x="5253317" y="488577"/>
            <a:ext cx="923365" cy="842683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586740B-4D3B-458A-8B60-98CB767113AB}"/>
              </a:ext>
            </a:extLst>
          </p:cNvPr>
          <p:cNvCxnSpPr>
            <a:stCxn id="15" idx="4"/>
            <a:endCxn id="4" idx="0"/>
          </p:cNvCxnSpPr>
          <p:nvPr/>
        </p:nvCxnSpPr>
        <p:spPr>
          <a:xfrm>
            <a:off x="5715000" y="1331260"/>
            <a:ext cx="0" cy="1264023"/>
          </a:xfrm>
          <a:prstGeom prst="straightConnector1">
            <a:avLst/>
          </a:prstGeom>
          <a:ln w="762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423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6F62F4-96E9-42BD-8201-29CCA9A6F44B}"/>
              </a:ext>
            </a:extLst>
          </p:cNvPr>
          <p:cNvSpPr/>
          <p:nvPr/>
        </p:nvSpPr>
        <p:spPr>
          <a:xfrm>
            <a:off x="372036" y="1690688"/>
            <a:ext cx="3227294" cy="48992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D5EE56-B0B0-401E-A448-2D90A43F176A}"/>
              </a:ext>
            </a:extLst>
          </p:cNvPr>
          <p:cNvSpPr/>
          <p:nvPr/>
        </p:nvSpPr>
        <p:spPr>
          <a:xfrm>
            <a:off x="372036" y="1690688"/>
            <a:ext cx="3227294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DD19F9-29D5-40D8-A555-D23F45425805}"/>
              </a:ext>
            </a:extLst>
          </p:cNvPr>
          <p:cNvSpPr/>
          <p:nvPr/>
        </p:nvSpPr>
        <p:spPr>
          <a:xfrm>
            <a:off x="372036" y="5953406"/>
            <a:ext cx="3227294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Mention </a:t>
            </a:r>
            <a:r>
              <a:rPr lang="fr-FR" dirty="0" err="1"/>
              <a:t>Legales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CDFBFB-9354-4A5D-8819-4E8396DE817F}"/>
              </a:ext>
            </a:extLst>
          </p:cNvPr>
          <p:cNvSpPr/>
          <p:nvPr/>
        </p:nvSpPr>
        <p:spPr>
          <a:xfrm>
            <a:off x="524436" y="1865500"/>
            <a:ext cx="694765" cy="33169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1C13AE-39CF-45AF-94FC-71C35D1CB46B}"/>
              </a:ext>
            </a:extLst>
          </p:cNvPr>
          <p:cNvSpPr txBox="1"/>
          <p:nvPr/>
        </p:nvSpPr>
        <p:spPr>
          <a:xfrm>
            <a:off x="1219201" y="1824269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Gestion Stock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00213B-3C0E-41D1-87AA-0AC674FCAB74}"/>
              </a:ext>
            </a:extLst>
          </p:cNvPr>
          <p:cNvSpPr txBox="1"/>
          <p:nvPr/>
        </p:nvSpPr>
        <p:spPr>
          <a:xfrm>
            <a:off x="443754" y="3393982"/>
            <a:ext cx="3205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Gerer</a:t>
            </a:r>
            <a:r>
              <a:rPr lang="fr-FR" dirty="0"/>
              <a:t> efficacement votre stock 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4358F9-34FF-4FDF-9D17-01EFB20E9AA6}"/>
              </a:ext>
            </a:extLst>
          </p:cNvPr>
          <p:cNvSpPr/>
          <p:nvPr/>
        </p:nvSpPr>
        <p:spPr>
          <a:xfrm>
            <a:off x="1139016" y="3896895"/>
            <a:ext cx="1815353" cy="470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Voir le stock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FC6C40-EE5D-4565-8682-148A2883F62E}"/>
              </a:ext>
            </a:extLst>
          </p:cNvPr>
          <p:cNvSpPr/>
          <p:nvPr/>
        </p:nvSpPr>
        <p:spPr>
          <a:xfrm>
            <a:off x="6665258" y="600635"/>
            <a:ext cx="1138517" cy="510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AD4A4D4-2744-4E75-961A-8A0C37658AEE}"/>
              </a:ext>
            </a:extLst>
          </p:cNvPr>
          <p:cNvSpPr/>
          <p:nvPr/>
        </p:nvSpPr>
        <p:spPr>
          <a:xfrm>
            <a:off x="6665258" y="1678082"/>
            <a:ext cx="1210236" cy="63649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7E5076F-A72F-48E0-9380-54785F8EB8B3}"/>
              </a:ext>
            </a:extLst>
          </p:cNvPr>
          <p:cNvCxnSpPr>
            <a:stCxn id="14" idx="0"/>
            <a:endCxn id="11" idx="2"/>
          </p:cNvCxnSpPr>
          <p:nvPr/>
        </p:nvCxnSpPr>
        <p:spPr>
          <a:xfrm flipH="1" flipV="1">
            <a:off x="7234517" y="1111624"/>
            <a:ext cx="35859" cy="56645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E8FCBE2-7001-41DC-ABE9-014C5C4C3D59}"/>
              </a:ext>
            </a:extLst>
          </p:cNvPr>
          <p:cNvSpPr/>
          <p:nvPr/>
        </p:nvSpPr>
        <p:spPr>
          <a:xfrm>
            <a:off x="8709211" y="605117"/>
            <a:ext cx="1833283" cy="510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AppRouting</a:t>
            </a:r>
            <a:endParaRPr lang="fr-FR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83F8A27-4B84-46E1-A67E-66AC0573C898}"/>
              </a:ext>
            </a:extLst>
          </p:cNvPr>
          <p:cNvCxnSpPr>
            <a:endCxn id="11" idx="3"/>
          </p:cNvCxnSpPr>
          <p:nvPr/>
        </p:nvCxnSpPr>
        <p:spPr>
          <a:xfrm flipH="1" flipV="1">
            <a:off x="7803775" y="856130"/>
            <a:ext cx="824754" cy="13446"/>
          </a:xfrm>
          <a:prstGeom prst="straightConnector1">
            <a:avLst/>
          </a:prstGeom>
          <a:ln w="762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9FC1160-3126-4EE1-8180-93B4ECA2483C}"/>
              </a:ext>
            </a:extLst>
          </p:cNvPr>
          <p:cNvSpPr/>
          <p:nvPr/>
        </p:nvSpPr>
        <p:spPr>
          <a:xfrm>
            <a:off x="4809565" y="1268457"/>
            <a:ext cx="1210236" cy="528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Layout</a:t>
            </a:r>
            <a:endParaRPr lang="fr-FR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F63F3A8-D2B2-467B-B6B4-9F691AA841CD}"/>
              </a:ext>
            </a:extLst>
          </p:cNvPr>
          <p:cNvSpPr/>
          <p:nvPr/>
        </p:nvSpPr>
        <p:spPr>
          <a:xfrm>
            <a:off x="3922058" y="2199765"/>
            <a:ext cx="1264025" cy="63649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Header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69E3F1F-C2F6-4166-88F4-D34FB50701F2}"/>
              </a:ext>
            </a:extLst>
          </p:cNvPr>
          <p:cNvSpPr/>
          <p:nvPr/>
        </p:nvSpPr>
        <p:spPr>
          <a:xfrm>
            <a:off x="5360893" y="3110753"/>
            <a:ext cx="1210236" cy="63649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24F93BA-EBD3-41A6-83C4-C54C66AD5453}"/>
              </a:ext>
            </a:extLst>
          </p:cNvPr>
          <p:cNvSpPr/>
          <p:nvPr/>
        </p:nvSpPr>
        <p:spPr>
          <a:xfrm>
            <a:off x="4150657" y="3896895"/>
            <a:ext cx="1210236" cy="63649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Body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10E8DCF-512A-426B-95FC-480B8801F175}"/>
              </a:ext>
            </a:extLst>
          </p:cNvPr>
          <p:cNvCxnSpPr>
            <a:stCxn id="22" idx="0"/>
            <a:endCxn id="21" idx="2"/>
          </p:cNvCxnSpPr>
          <p:nvPr/>
        </p:nvCxnSpPr>
        <p:spPr>
          <a:xfrm flipV="1">
            <a:off x="4554071" y="1797375"/>
            <a:ext cx="860612" cy="40239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3D055C4-FA2B-4B38-8518-806438157ADC}"/>
              </a:ext>
            </a:extLst>
          </p:cNvPr>
          <p:cNvCxnSpPr>
            <a:stCxn id="23" idx="0"/>
            <a:endCxn id="21" idx="2"/>
          </p:cNvCxnSpPr>
          <p:nvPr/>
        </p:nvCxnSpPr>
        <p:spPr>
          <a:xfrm flipH="1" flipV="1">
            <a:off x="5414683" y="1797375"/>
            <a:ext cx="551328" cy="131337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6D20DF3-D64E-400A-80C2-0972F55ECB8A}"/>
              </a:ext>
            </a:extLst>
          </p:cNvPr>
          <p:cNvCxnSpPr>
            <a:stCxn id="24" idx="0"/>
            <a:endCxn id="21" idx="2"/>
          </p:cNvCxnSpPr>
          <p:nvPr/>
        </p:nvCxnSpPr>
        <p:spPr>
          <a:xfrm flipV="1">
            <a:off x="4755775" y="1797375"/>
            <a:ext cx="658908" cy="209952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B0A059C-8C1B-4B59-93CF-A482FA6D5CA6}"/>
              </a:ext>
            </a:extLst>
          </p:cNvPr>
          <p:cNvCxnSpPr>
            <a:stCxn id="21" idx="0"/>
            <a:endCxn id="11" idx="1"/>
          </p:cNvCxnSpPr>
          <p:nvPr/>
        </p:nvCxnSpPr>
        <p:spPr>
          <a:xfrm flipV="1">
            <a:off x="5414683" y="856130"/>
            <a:ext cx="1250575" cy="412327"/>
          </a:xfrm>
          <a:prstGeom prst="straightConnector1">
            <a:avLst/>
          </a:prstGeom>
          <a:ln w="762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575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24837-C474-418A-9501-24DF1D496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 </a:t>
            </a:r>
            <a:r>
              <a:rPr lang="fr-FR" dirty="0" err="1"/>
              <a:t>Angular</a:t>
            </a:r>
            <a:r>
              <a:rPr lang="fr-FR" dirty="0"/>
              <a:t> artefacts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BB396-E9C8-460E-B65A-CE89CB766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Module : </a:t>
            </a:r>
            <a:r>
              <a:rPr lang="fr-FR" dirty="0" err="1"/>
              <a:t>paquest</a:t>
            </a:r>
            <a:r>
              <a:rPr lang="fr-FR" dirty="0"/>
              <a:t> d’artefact, import ou export module</a:t>
            </a:r>
          </a:p>
          <a:p>
            <a:r>
              <a:rPr lang="fr-FR" dirty="0"/>
              <a:t>Composant : visuel + intelligent</a:t>
            </a:r>
          </a:p>
          <a:p>
            <a:r>
              <a:rPr lang="fr-FR" dirty="0"/>
              <a:t>Directive : intelligent mais s’appuie sur le visuel d’un autre</a:t>
            </a:r>
          </a:p>
          <a:p>
            <a:r>
              <a:rPr lang="fr-FR" dirty="0"/>
              <a:t>Pipe : ls | </a:t>
            </a:r>
            <a:r>
              <a:rPr lang="fr-FR" dirty="0" err="1"/>
              <a:t>grep</a:t>
            </a:r>
            <a:r>
              <a:rPr lang="fr-FR" dirty="0"/>
              <a:t> truc</a:t>
            </a:r>
          </a:p>
          <a:p>
            <a:r>
              <a:rPr lang="fr-FR" dirty="0"/>
              <a:t>Service: truc qui dure…</a:t>
            </a:r>
          </a:p>
        </p:txBody>
      </p:sp>
    </p:spTree>
    <p:extLst>
      <p:ext uri="{BB962C8B-B14F-4D97-AF65-F5344CB8AC3E}">
        <p14:creationId xmlns:p14="http://schemas.microsoft.com/office/powerpoint/2010/main" val="3054801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6F62F4-96E9-42BD-8201-29CCA9A6F44B}"/>
              </a:ext>
            </a:extLst>
          </p:cNvPr>
          <p:cNvSpPr/>
          <p:nvPr/>
        </p:nvSpPr>
        <p:spPr>
          <a:xfrm>
            <a:off x="372036" y="1690688"/>
            <a:ext cx="3227294" cy="48992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D5EE56-B0B0-401E-A448-2D90A43F176A}"/>
              </a:ext>
            </a:extLst>
          </p:cNvPr>
          <p:cNvSpPr/>
          <p:nvPr/>
        </p:nvSpPr>
        <p:spPr>
          <a:xfrm>
            <a:off x="372036" y="1690688"/>
            <a:ext cx="3227294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DD19F9-29D5-40D8-A555-D23F45425805}"/>
              </a:ext>
            </a:extLst>
          </p:cNvPr>
          <p:cNvSpPr/>
          <p:nvPr/>
        </p:nvSpPr>
        <p:spPr>
          <a:xfrm>
            <a:off x="372036" y="5953406"/>
            <a:ext cx="3227294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Mention </a:t>
            </a:r>
            <a:r>
              <a:rPr lang="fr-FR" dirty="0" err="1"/>
              <a:t>Legales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CDFBFB-9354-4A5D-8819-4E8396DE817F}"/>
              </a:ext>
            </a:extLst>
          </p:cNvPr>
          <p:cNvSpPr/>
          <p:nvPr/>
        </p:nvSpPr>
        <p:spPr>
          <a:xfrm>
            <a:off x="524436" y="1865500"/>
            <a:ext cx="694765" cy="33169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1C13AE-39CF-45AF-94FC-71C35D1CB46B}"/>
              </a:ext>
            </a:extLst>
          </p:cNvPr>
          <p:cNvSpPr txBox="1"/>
          <p:nvPr/>
        </p:nvSpPr>
        <p:spPr>
          <a:xfrm>
            <a:off x="1219201" y="1824269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Gestion Stock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00213B-3C0E-41D1-87AA-0AC674FCAB74}"/>
              </a:ext>
            </a:extLst>
          </p:cNvPr>
          <p:cNvSpPr txBox="1"/>
          <p:nvPr/>
        </p:nvSpPr>
        <p:spPr>
          <a:xfrm>
            <a:off x="443754" y="3393982"/>
            <a:ext cx="3205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Gerer</a:t>
            </a:r>
            <a:r>
              <a:rPr lang="fr-FR" dirty="0"/>
              <a:t> efficacement votre stock 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4358F9-34FF-4FDF-9D17-01EFB20E9AA6}"/>
              </a:ext>
            </a:extLst>
          </p:cNvPr>
          <p:cNvSpPr/>
          <p:nvPr/>
        </p:nvSpPr>
        <p:spPr>
          <a:xfrm>
            <a:off x="1139016" y="3896895"/>
            <a:ext cx="1815353" cy="470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Voir le stock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FC6C40-EE5D-4565-8682-148A2883F62E}"/>
              </a:ext>
            </a:extLst>
          </p:cNvPr>
          <p:cNvSpPr/>
          <p:nvPr/>
        </p:nvSpPr>
        <p:spPr>
          <a:xfrm>
            <a:off x="6665258" y="600635"/>
            <a:ext cx="1138517" cy="510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AD4A4D4-2744-4E75-961A-8A0C37658AEE}"/>
              </a:ext>
            </a:extLst>
          </p:cNvPr>
          <p:cNvSpPr/>
          <p:nvPr/>
        </p:nvSpPr>
        <p:spPr>
          <a:xfrm>
            <a:off x="6665258" y="1678082"/>
            <a:ext cx="1210236" cy="63649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7E5076F-A72F-48E0-9380-54785F8EB8B3}"/>
              </a:ext>
            </a:extLst>
          </p:cNvPr>
          <p:cNvCxnSpPr>
            <a:stCxn id="14" idx="0"/>
            <a:endCxn id="11" idx="2"/>
          </p:cNvCxnSpPr>
          <p:nvPr/>
        </p:nvCxnSpPr>
        <p:spPr>
          <a:xfrm flipH="1" flipV="1">
            <a:off x="7234517" y="1111624"/>
            <a:ext cx="35859" cy="56645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E8FCBE2-7001-41DC-ABE9-014C5C4C3D59}"/>
              </a:ext>
            </a:extLst>
          </p:cNvPr>
          <p:cNvSpPr/>
          <p:nvPr/>
        </p:nvSpPr>
        <p:spPr>
          <a:xfrm>
            <a:off x="8709211" y="605117"/>
            <a:ext cx="1833283" cy="510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AppRouting</a:t>
            </a:r>
            <a:endParaRPr lang="fr-FR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83F8A27-4B84-46E1-A67E-66AC0573C898}"/>
              </a:ext>
            </a:extLst>
          </p:cNvPr>
          <p:cNvCxnSpPr>
            <a:endCxn id="11" idx="3"/>
          </p:cNvCxnSpPr>
          <p:nvPr/>
        </p:nvCxnSpPr>
        <p:spPr>
          <a:xfrm flipH="1" flipV="1">
            <a:off x="7803775" y="856130"/>
            <a:ext cx="824754" cy="13446"/>
          </a:xfrm>
          <a:prstGeom prst="straightConnector1">
            <a:avLst/>
          </a:prstGeom>
          <a:ln w="762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9FC1160-3126-4EE1-8180-93B4ECA2483C}"/>
              </a:ext>
            </a:extLst>
          </p:cNvPr>
          <p:cNvSpPr/>
          <p:nvPr/>
        </p:nvSpPr>
        <p:spPr>
          <a:xfrm>
            <a:off x="4809565" y="1268457"/>
            <a:ext cx="1210236" cy="528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Layout</a:t>
            </a:r>
            <a:endParaRPr lang="fr-FR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F63F3A8-D2B2-467B-B6B4-9F691AA841CD}"/>
              </a:ext>
            </a:extLst>
          </p:cNvPr>
          <p:cNvSpPr/>
          <p:nvPr/>
        </p:nvSpPr>
        <p:spPr>
          <a:xfrm>
            <a:off x="3922058" y="2199765"/>
            <a:ext cx="1264025" cy="63649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Header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69E3F1F-C2F6-4166-88F4-D34FB50701F2}"/>
              </a:ext>
            </a:extLst>
          </p:cNvPr>
          <p:cNvSpPr/>
          <p:nvPr/>
        </p:nvSpPr>
        <p:spPr>
          <a:xfrm>
            <a:off x="5360893" y="3110753"/>
            <a:ext cx="1210236" cy="63649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24F93BA-EBD3-41A6-83C4-C54C66AD5453}"/>
              </a:ext>
            </a:extLst>
          </p:cNvPr>
          <p:cNvSpPr/>
          <p:nvPr/>
        </p:nvSpPr>
        <p:spPr>
          <a:xfrm>
            <a:off x="4150657" y="3896895"/>
            <a:ext cx="1210236" cy="63649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Body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10E8DCF-512A-426B-95FC-480B8801F175}"/>
              </a:ext>
            </a:extLst>
          </p:cNvPr>
          <p:cNvCxnSpPr>
            <a:stCxn id="22" idx="0"/>
            <a:endCxn id="21" idx="2"/>
          </p:cNvCxnSpPr>
          <p:nvPr/>
        </p:nvCxnSpPr>
        <p:spPr>
          <a:xfrm flipV="1">
            <a:off x="4554071" y="1797375"/>
            <a:ext cx="860612" cy="40239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3D055C4-FA2B-4B38-8518-806438157ADC}"/>
              </a:ext>
            </a:extLst>
          </p:cNvPr>
          <p:cNvCxnSpPr>
            <a:stCxn id="23" idx="0"/>
            <a:endCxn id="21" idx="2"/>
          </p:cNvCxnSpPr>
          <p:nvPr/>
        </p:nvCxnSpPr>
        <p:spPr>
          <a:xfrm flipH="1" flipV="1">
            <a:off x="5414683" y="1797375"/>
            <a:ext cx="551328" cy="131337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6D20DF3-D64E-400A-80C2-0972F55ECB8A}"/>
              </a:ext>
            </a:extLst>
          </p:cNvPr>
          <p:cNvCxnSpPr>
            <a:stCxn id="24" idx="0"/>
            <a:endCxn id="21" idx="2"/>
          </p:cNvCxnSpPr>
          <p:nvPr/>
        </p:nvCxnSpPr>
        <p:spPr>
          <a:xfrm flipV="1">
            <a:off x="4755775" y="1797375"/>
            <a:ext cx="658908" cy="209952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B0A059C-8C1B-4B59-93CF-A482FA6D5CA6}"/>
              </a:ext>
            </a:extLst>
          </p:cNvPr>
          <p:cNvCxnSpPr>
            <a:stCxn id="21" idx="0"/>
            <a:endCxn id="11" idx="1"/>
          </p:cNvCxnSpPr>
          <p:nvPr/>
        </p:nvCxnSpPr>
        <p:spPr>
          <a:xfrm flipV="1">
            <a:off x="5414683" y="856130"/>
            <a:ext cx="1250575" cy="412327"/>
          </a:xfrm>
          <a:prstGeom prst="straightConnector1">
            <a:avLst/>
          </a:prstGeom>
          <a:ln w="762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E64C1AB3-2B26-439E-AECC-A29FF3788CD6}"/>
              </a:ext>
            </a:extLst>
          </p:cNvPr>
          <p:cNvSpPr/>
          <p:nvPr/>
        </p:nvSpPr>
        <p:spPr>
          <a:xfrm>
            <a:off x="8254434" y="2204018"/>
            <a:ext cx="1210236" cy="63649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Home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AE035DE-8D0A-48A5-A578-25288891C4B3}"/>
              </a:ext>
            </a:extLst>
          </p:cNvPr>
          <p:cNvSpPr/>
          <p:nvPr/>
        </p:nvSpPr>
        <p:spPr>
          <a:xfrm>
            <a:off x="8252011" y="3203200"/>
            <a:ext cx="1210236" cy="63649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Legal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BBD138C-2AA2-47E9-B4CA-BE7616634779}"/>
              </a:ext>
            </a:extLst>
          </p:cNvPr>
          <p:cNvCxnSpPr>
            <a:endCxn id="11" idx="2"/>
          </p:cNvCxnSpPr>
          <p:nvPr/>
        </p:nvCxnSpPr>
        <p:spPr>
          <a:xfrm flipH="1" flipV="1">
            <a:off x="7234517" y="1111624"/>
            <a:ext cx="1474694" cy="112058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720C29-E69E-4E0B-B573-81D047F0BCC3}"/>
              </a:ext>
            </a:extLst>
          </p:cNvPr>
          <p:cNvCxnSpPr>
            <a:stCxn id="27" idx="1"/>
            <a:endCxn id="11" idx="2"/>
          </p:cNvCxnSpPr>
          <p:nvPr/>
        </p:nvCxnSpPr>
        <p:spPr>
          <a:xfrm flipH="1" flipV="1">
            <a:off x="7234517" y="1111624"/>
            <a:ext cx="1194729" cy="218478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CA659A6-366B-4903-9089-7D9F50823F01}"/>
              </a:ext>
            </a:extLst>
          </p:cNvPr>
          <p:cNvSpPr/>
          <p:nvPr/>
        </p:nvSpPr>
        <p:spPr>
          <a:xfrm>
            <a:off x="8857129" y="2684929"/>
            <a:ext cx="1474695" cy="6364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1786853-6AEC-4B98-8596-690E13A7B369}"/>
              </a:ext>
            </a:extLst>
          </p:cNvPr>
          <p:cNvSpPr/>
          <p:nvPr/>
        </p:nvSpPr>
        <p:spPr>
          <a:xfrm>
            <a:off x="9767228" y="1016194"/>
            <a:ext cx="1474695" cy="6364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A350A70-3685-43F9-9CB4-69A859D13811}"/>
              </a:ext>
            </a:extLst>
          </p:cNvPr>
          <p:cNvSpPr/>
          <p:nvPr/>
        </p:nvSpPr>
        <p:spPr>
          <a:xfrm>
            <a:off x="4755775" y="4360308"/>
            <a:ext cx="1474695" cy="6364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C70F0C6-F4A3-47F4-8603-2B2C3946B6D5}"/>
              </a:ext>
            </a:extLst>
          </p:cNvPr>
          <p:cNvSpPr/>
          <p:nvPr/>
        </p:nvSpPr>
        <p:spPr>
          <a:xfrm>
            <a:off x="2861982" y="6188959"/>
            <a:ext cx="1474695" cy="6364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Step4a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2DD14B7-D4D1-4951-8AE6-3E387B6D9C44}"/>
              </a:ext>
            </a:extLst>
          </p:cNvPr>
          <p:cNvSpPr/>
          <p:nvPr/>
        </p:nvSpPr>
        <p:spPr>
          <a:xfrm>
            <a:off x="848750" y="1270469"/>
            <a:ext cx="1474695" cy="6364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Step4b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895B31-8A15-4AF1-A883-9CE8619F8717}"/>
              </a:ext>
            </a:extLst>
          </p:cNvPr>
          <p:cNvSpPr/>
          <p:nvPr/>
        </p:nvSpPr>
        <p:spPr>
          <a:xfrm>
            <a:off x="7593106" y="4533389"/>
            <a:ext cx="1299882" cy="585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Stock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B8CB088-5181-415F-A668-DAD2E4FBF719}"/>
              </a:ext>
            </a:extLst>
          </p:cNvPr>
          <p:cNvCxnSpPr>
            <a:cxnSpLocks/>
            <a:endCxn id="11" idx="3"/>
          </p:cNvCxnSpPr>
          <p:nvPr/>
        </p:nvCxnSpPr>
        <p:spPr>
          <a:xfrm flipH="1" flipV="1">
            <a:off x="7803775" y="856130"/>
            <a:ext cx="322639" cy="3612776"/>
          </a:xfrm>
          <a:prstGeom prst="straightConnector1">
            <a:avLst/>
          </a:prstGeom>
          <a:ln w="76200">
            <a:solidFill>
              <a:schemeClr val="accent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9B8F3F81-D283-4CA1-AD8F-E4103484CE13}"/>
              </a:ext>
            </a:extLst>
          </p:cNvPr>
          <p:cNvSpPr/>
          <p:nvPr/>
        </p:nvSpPr>
        <p:spPr>
          <a:xfrm>
            <a:off x="7875494" y="5374761"/>
            <a:ext cx="1210236" cy="63649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Stock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1ACFEA9-C147-4A87-853E-9CA3347D8848}"/>
              </a:ext>
            </a:extLst>
          </p:cNvPr>
          <p:cNvSpPr/>
          <p:nvPr/>
        </p:nvSpPr>
        <p:spPr>
          <a:xfrm>
            <a:off x="7929189" y="6146147"/>
            <a:ext cx="1210236" cy="63649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Add</a:t>
            </a:r>
            <a:endParaRPr lang="fr-FR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99ACC7-A070-4CC9-99FA-F165BB3E7B55}"/>
              </a:ext>
            </a:extLst>
          </p:cNvPr>
          <p:cNvSpPr/>
          <p:nvPr/>
        </p:nvSpPr>
        <p:spPr>
          <a:xfrm>
            <a:off x="9462247" y="4570623"/>
            <a:ext cx="1833283" cy="510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StockRouting</a:t>
            </a:r>
            <a:endParaRPr lang="fr-FR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5D94394-FB42-4C07-9DD6-5E02D6ACD347}"/>
              </a:ext>
            </a:extLst>
          </p:cNvPr>
          <p:cNvCxnSpPr>
            <a:cxnSpLocks/>
            <a:stCxn id="39" idx="1"/>
          </p:cNvCxnSpPr>
          <p:nvPr/>
        </p:nvCxnSpPr>
        <p:spPr>
          <a:xfrm flipH="1" flipV="1">
            <a:off x="8892895" y="4755778"/>
            <a:ext cx="569352" cy="70340"/>
          </a:xfrm>
          <a:prstGeom prst="straightConnector1">
            <a:avLst/>
          </a:prstGeom>
          <a:ln w="762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499E04F-0CF4-485B-9228-FA15307EE54F}"/>
              </a:ext>
            </a:extLst>
          </p:cNvPr>
          <p:cNvCxnSpPr>
            <a:stCxn id="37" idx="0"/>
            <a:endCxn id="17" idx="2"/>
          </p:cNvCxnSpPr>
          <p:nvPr/>
        </p:nvCxnSpPr>
        <p:spPr>
          <a:xfrm flipH="1" flipV="1">
            <a:off x="8243047" y="5118847"/>
            <a:ext cx="237565" cy="255914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D93E4A4-9D9C-4A09-B09B-8C3CEACBFDA6}"/>
              </a:ext>
            </a:extLst>
          </p:cNvPr>
          <p:cNvCxnSpPr>
            <a:stCxn id="38" idx="0"/>
            <a:endCxn id="17" idx="2"/>
          </p:cNvCxnSpPr>
          <p:nvPr/>
        </p:nvCxnSpPr>
        <p:spPr>
          <a:xfrm flipH="1" flipV="1">
            <a:off x="8243047" y="5118847"/>
            <a:ext cx="291260" cy="102730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34304722-32A1-497C-9C2D-C9F77084CB05}"/>
              </a:ext>
            </a:extLst>
          </p:cNvPr>
          <p:cNvSpPr/>
          <p:nvPr/>
        </p:nvSpPr>
        <p:spPr>
          <a:xfrm>
            <a:off x="6096000" y="5244772"/>
            <a:ext cx="1134036" cy="501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widget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2739CAE-4AD2-4AA1-A71A-40EDAF523CB7}"/>
              </a:ext>
            </a:extLst>
          </p:cNvPr>
          <p:cNvSpPr/>
          <p:nvPr/>
        </p:nvSpPr>
        <p:spPr>
          <a:xfrm>
            <a:off x="5082988" y="6176080"/>
            <a:ext cx="1655063" cy="6364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Autofocus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1844554-73B6-45E4-B703-020DCC63D8D6}"/>
              </a:ext>
            </a:extLst>
          </p:cNvPr>
          <p:cNvCxnSpPr>
            <a:cxnSpLocks/>
            <a:stCxn id="48" idx="0"/>
            <a:endCxn id="46" idx="2"/>
          </p:cNvCxnSpPr>
          <p:nvPr/>
        </p:nvCxnSpPr>
        <p:spPr>
          <a:xfrm flipV="1">
            <a:off x="5910520" y="5746376"/>
            <a:ext cx="752498" cy="429704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9A9EC5A-CE1B-4423-A109-98620F2A9C96}"/>
              </a:ext>
            </a:extLst>
          </p:cNvPr>
          <p:cNvCxnSpPr>
            <a:stCxn id="46" idx="0"/>
            <a:endCxn id="17" idx="1"/>
          </p:cNvCxnSpPr>
          <p:nvPr/>
        </p:nvCxnSpPr>
        <p:spPr>
          <a:xfrm flipV="1">
            <a:off x="6663018" y="4826118"/>
            <a:ext cx="930088" cy="418654"/>
          </a:xfrm>
          <a:prstGeom prst="straightConnector1">
            <a:avLst/>
          </a:prstGeom>
          <a:ln w="762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216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EDEEB9E-9DD9-4F5D-A9DE-3C763CBBDA9A}"/>
              </a:ext>
            </a:extLst>
          </p:cNvPr>
          <p:cNvCxnSpPr/>
          <p:nvPr/>
        </p:nvCxnSpPr>
        <p:spPr>
          <a:xfrm flipV="1">
            <a:off x="233082" y="2595282"/>
            <a:ext cx="11573436" cy="44824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E822B8-3C6A-48C8-846D-C2E8A71D3721}"/>
              </a:ext>
            </a:extLst>
          </p:cNvPr>
          <p:cNvCxnSpPr/>
          <p:nvPr/>
        </p:nvCxnSpPr>
        <p:spPr>
          <a:xfrm>
            <a:off x="614082" y="2294965"/>
            <a:ext cx="0" cy="739588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C0775C-E4F4-497A-ACEB-6032740514BE}"/>
              </a:ext>
            </a:extLst>
          </p:cNvPr>
          <p:cNvCxnSpPr/>
          <p:nvPr/>
        </p:nvCxnSpPr>
        <p:spPr>
          <a:xfrm>
            <a:off x="658906" y="1846729"/>
            <a:ext cx="2693894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9C68B88-FE38-41B8-B358-7215043DBF59}"/>
              </a:ext>
            </a:extLst>
          </p:cNvPr>
          <p:cNvSpPr txBox="1"/>
          <p:nvPr/>
        </p:nvSpPr>
        <p:spPr>
          <a:xfrm>
            <a:off x="1201271" y="1223682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</a:t>
            </a:r>
            <a:endParaRPr lang="fr-FR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F48426-3333-44AE-81BE-9DE2932A151A}"/>
              </a:ext>
            </a:extLst>
          </p:cNvPr>
          <p:cNvCxnSpPr/>
          <p:nvPr/>
        </p:nvCxnSpPr>
        <p:spPr>
          <a:xfrm>
            <a:off x="3424518" y="2294965"/>
            <a:ext cx="0" cy="645459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C71B184-430D-45BA-B115-0F55C9505B55}"/>
              </a:ext>
            </a:extLst>
          </p:cNvPr>
          <p:cNvCxnSpPr/>
          <p:nvPr/>
        </p:nvCxnSpPr>
        <p:spPr>
          <a:xfrm>
            <a:off x="3612777" y="1846729"/>
            <a:ext cx="2693894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97726EF-9A36-4BBC-8199-D46343DE6237}"/>
              </a:ext>
            </a:extLst>
          </p:cNvPr>
          <p:cNvSpPr txBox="1"/>
          <p:nvPr/>
        </p:nvSpPr>
        <p:spPr>
          <a:xfrm>
            <a:off x="4267200" y="1272988"/>
            <a:ext cx="688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Stock</a:t>
            </a:r>
            <a:endParaRPr lang="fr-FR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ECE4061-8E8C-4631-9EA3-D593AE9862FB}"/>
              </a:ext>
            </a:extLst>
          </p:cNvPr>
          <p:cNvCxnSpPr/>
          <p:nvPr/>
        </p:nvCxnSpPr>
        <p:spPr>
          <a:xfrm>
            <a:off x="6441141" y="2272552"/>
            <a:ext cx="0" cy="645459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0F17E00-3A2F-4253-B718-64C549EF6707}"/>
              </a:ext>
            </a:extLst>
          </p:cNvPr>
          <p:cNvCxnSpPr>
            <a:cxnSpLocks/>
          </p:cNvCxnSpPr>
          <p:nvPr/>
        </p:nvCxnSpPr>
        <p:spPr>
          <a:xfrm>
            <a:off x="6535271" y="1846729"/>
            <a:ext cx="1806387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343D502-CD91-4455-A2D4-B88B4DB05479}"/>
              </a:ext>
            </a:extLst>
          </p:cNvPr>
          <p:cNvSpPr txBox="1"/>
          <p:nvPr/>
        </p:nvSpPr>
        <p:spPr>
          <a:xfrm>
            <a:off x="6927088" y="1316032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</a:t>
            </a:r>
            <a:endParaRPr lang="fr-FR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CCC3685-0A8A-4DFC-B24E-665596E1F2CA}"/>
              </a:ext>
            </a:extLst>
          </p:cNvPr>
          <p:cNvCxnSpPr/>
          <p:nvPr/>
        </p:nvCxnSpPr>
        <p:spPr>
          <a:xfrm>
            <a:off x="8341658" y="2272552"/>
            <a:ext cx="0" cy="645459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BDE635D-D4CA-4B42-BFF5-6A4B1B9B6474}"/>
              </a:ext>
            </a:extLst>
          </p:cNvPr>
          <p:cNvCxnSpPr/>
          <p:nvPr/>
        </p:nvCxnSpPr>
        <p:spPr>
          <a:xfrm>
            <a:off x="8480612" y="1846729"/>
            <a:ext cx="2693894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316F7BB-A77B-4458-8BCF-806A751635E8}"/>
              </a:ext>
            </a:extLst>
          </p:cNvPr>
          <p:cNvSpPr txBox="1"/>
          <p:nvPr/>
        </p:nvSpPr>
        <p:spPr>
          <a:xfrm>
            <a:off x="9135035" y="1272988"/>
            <a:ext cx="688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Stock</a:t>
            </a:r>
            <a:endParaRPr lang="fr-FR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9FBBA3-110F-4B7C-B139-F09ED5EE547D}"/>
              </a:ext>
            </a:extLst>
          </p:cNvPr>
          <p:cNvCxnSpPr/>
          <p:nvPr/>
        </p:nvCxnSpPr>
        <p:spPr>
          <a:xfrm flipV="1">
            <a:off x="833718" y="3585882"/>
            <a:ext cx="10439400" cy="7620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615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68384-2976-45DC-93C7-7E906BE92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Event </a:t>
            </a:r>
            <a:r>
              <a:rPr lang="fr-FR" dirty="0" err="1"/>
              <a:t>loop</a:t>
            </a:r>
            <a:endParaRPr lang="fr-FR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812E4A3-4D5D-498B-903D-CC82B6ABCA4B}"/>
              </a:ext>
            </a:extLst>
          </p:cNvPr>
          <p:cNvCxnSpPr/>
          <p:nvPr/>
        </p:nvCxnSpPr>
        <p:spPr>
          <a:xfrm>
            <a:off x="282388" y="2864224"/>
            <a:ext cx="11604812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E4D801D-99A7-4ED8-8182-4180E25F17D1}"/>
              </a:ext>
            </a:extLst>
          </p:cNvPr>
          <p:cNvCxnSpPr/>
          <p:nvPr/>
        </p:nvCxnSpPr>
        <p:spPr>
          <a:xfrm>
            <a:off x="1613647" y="2474259"/>
            <a:ext cx="0" cy="874059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F1E40A0-F762-4F8C-A6E0-0AECD774EFC7}"/>
              </a:ext>
            </a:extLst>
          </p:cNvPr>
          <p:cNvSpPr txBox="1"/>
          <p:nvPr/>
        </p:nvSpPr>
        <p:spPr>
          <a:xfrm>
            <a:off x="1318534" y="2010799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click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99D926-2BF8-4587-8179-52F2DCCF0DD1}"/>
              </a:ext>
            </a:extLst>
          </p:cNvPr>
          <p:cNvSpPr/>
          <p:nvPr/>
        </p:nvSpPr>
        <p:spPr>
          <a:xfrm>
            <a:off x="1662954" y="2617694"/>
            <a:ext cx="89646" cy="4885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58E9901-766C-4FD9-BA28-287549494F2A}"/>
              </a:ext>
            </a:extLst>
          </p:cNvPr>
          <p:cNvCxnSpPr/>
          <p:nvPr/>
        </p:nvCxnSpPr>
        <p:spPr>
          <a:xfrm>
            <a:off x="4809565" y="2474259"/>
            <a:ext cx="0" cy="874059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02DCB0F-728D-478D-9347-FC563994CE10}"/>
              </a:ext>
            </a:extLst>
          </p:cNvPr>
          <p:cNvSpPr txBox="1"/>
          <p:nvPr/>
        </p:nvSpPr>
        <p:spPr>
          <a:xfrm>
            <a:off x="4289612" y="1913965"/>
            <a:ext cx="123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mouseover</a:t>
            </a:r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1B0502-6458-4E15-B75F-B5B8700751BF}"/>
              </a:ext>
            </a:extLst>
          </p:cNvPr>
          <p:cNvSpPr/>
          <p:nvPr/>
        </p:nvSpPr>
        <p:spPr>
          <a:xfrm>
            <a:off x="4840942" y="2617694"/>
            <a:ext cx="107571" cy="4885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7903130-AA64-4FF1-B9AA-766EF63D3F6A}"/>
              </a:ext>
            </a:extLst>
          </p:cNvPr>
          <p:cNvCxnSpPr/>
          <p:nvPr/>
        </p:nvCxnSpPr>
        <p:spPr>
          <a:xfrm>
            <a:off x="8260976" y="2377900"/>
            <a:ext cx="0" cy="970418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BCC9D05-8005-49F1-ACFE-8A541A5E0277}"/>
              </a:ext>
            </a:extLst>
          </p:cNvPr>
          <p:cNvSpPr txBox="1"/>
          <p:nvPr/>
        </p:nvSpPr>
        <p:spPr>
          <a:xfrm>
            <a:off x="7790329" y="1913965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timeout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28466C-BB93-433E-B70A-FA01E950E811}"/>
              </a:ext>
            </a:extLst>
          </p:cNvPr>
          <p:cNvSpPr/>
          <p:nvPr/>
        </p:nvSpPr>
        <p:spPr>
          <a:xfrm>
            <a:off x="8292353" y="2617694"/>
            <a:ext cx="107570" cy="4885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E940DA0-63EE-4DAF-82DE-01A6719C2B37}"/>
              </a:ext>
            </a:extLst>
          </p:cNvPr>
          <p:cNvCxnSpPr/>
          <p:nvPr/>
        </p:nvCxnSpPr>
        <p:spPr>
          <a:xfrm>
            <a:off x="2976282" y="2377900"/>
            <a:ext cx="0" cy="120350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15DBE64-C2F3-4B41-99A2-01DD3AE5331F}"/>
              </a:ext>
            </a:extLst>
          </p:cNvPr>
          <p:cNvSpPr txBox="1"/>
          <p:nvPr/>
        </p:nvSpPr>
        <p:spPr>
          <a:xfrm>
            <a:off x="2588557" y="1963271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click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DE7413-2D64-46C9-9EA1-9F54F64FFBEE}"/>
              </a:ext>
            </a:extLst>
          </p:cNvPr>
          <p:cNvSpPr/>
          <p:nvPr/>
        </p:nvSpPr>
        <p:spPr>
          <a:xfrm>
            <a:off x="3007659" y="2605186"/>
            <a:ext cx="107575" cy="4885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335D4-F283-498C-8A8F-64A524C98843}"/>
              </a:ext>
            </a:extLst>
          </p:cNvPr>
          <p:cNvSpPr/>
          <p:nvPr/>
        </p:nvSpPr>
        <p:spPr>
          <a:xfrm>
            <a:off x="3993776" y="5150224"/>
            <a:ext cx="2931458" cy="1299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C401D84-653C-49D4-A120-F7D7ACAF76C4}"/>
              </a:ext>
            </a:extLst>
          </p:cNvPr>
          <p:cNvSpPr/>
          <p:nvPr/>
        </p:nvSpPr>
        <p:spPr>
          <a:xfrm>
            <a:off x="4809565" y="5428128"/>
            <a:ext cx="779928" cy="58718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335A6EE-B86E-466F-BD6B-C11EF5A37BDD}"/>
              </a:ext>
            </a:extLst>
          </p:cNvPr>
          <p:cNvSpPr/>
          <p:nvPr/>
        </p:nvSpPr>
        <p:spPr>
          <a:xfrm>
            <a:off x="6096000" y="5316071"/>
            <a:ext cx="564776" cy="103094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C4ED525A-8F1D-43E3-9032-60AD7433CFCF}"/>
              </a:ext>
            </a:extLst>
          </p:cNvPr>
          <p:cNvSpPr/>
          <p:nvPr/>
        </p:nvSpPr>
        <p:spPr>
          <a:xfrm>
            <a:off x="7920318" y="5316071"/>
            <a:ext cx="2339788" cy="48855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id="{E3DC9FE5-F1F6-414F-AE9E-6DDC6A6653A2}"/>
              </a:ext>
            </a:extLst>
          </p:cNvPr>
          <p:cNvSpPr/>
          <p:nvPr/>
        </p:nvSpPr>
        <p:spPr>
          <a:xfrm>
            <a:off x="1098177" y="4846313"/>
            <a:ext cx="1308845" cy="42492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82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6BB98AA-12CA-4430-BA10-6F260EBA2A16}"/>
              </a:ext>
            </a:extLst>
          </p:cNvPr>
          <p:cNvCxnSpPr/>
          <p:nvPr/>
        </p:nvCxnSpPr>
        <p:spPr>
          <a:xfrm>
            <a:off x="582706" y="1631576"/>
            <a:ext cx="11138647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D95661-E131-48EF-95B4-65159E8E763F}"/>
              </a:ext>
            </a:extLst>
          </p:cNvPr>
          <p:cNvCxnSpPr/>
          <p:nvPr/>
        </p:nvCxnSpPr>
        <p:spPr>
          <a:xfrm>
            <a:off x="2124635" y="1246094"/>
            <a:ext cx="0" cy="874059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F515D13-3DD5-4200-BF8A-549AEFE79D27}"/>
              </a:ext>
            </a:extLst>
          </p:cNvPr>
          <p:cNvCxnSpPr/>
          <p:nvPr/>
        </p:nvCxnSpPr>
        <p:spPr>
          <a:xfrm>
            <a:off x="6615952" y="1246094"/>
            <a:ext cx="0" cy="874059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43D14C5-728B-441E-B51A-B02FE4AF82C4}"/>
              </a:ext>
            </a:extLst>
          </p:cNvPr>
          <p:cNvSpPr/>
          <p:nvPr/>
        </p:nvSpPr>
        <p:spPr>
          <a:xfrm>
            <a:off x="2191871" y="1425388"/>
            <a:ext cx="4374774" cy="4257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56BD6E5-189C-4BF8-972C-D27F364FF047}"/>
              </a:ext>
            </a:extLst>
          </p:cNvPr>
          <p:cNvCxnSpPr/>
          <p:nvPr/>
        </p:nvCxnSpPr>
        <p:spPr>
          <a:xfrm>
            <a:off x="2254624" y="2012576"/>
            <a:ext cx="0" cy="85613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0F37CAD-1F57-4771-ACC3-24BF76EBC9B6}"/>
              </a:ext>
            </a:extLst>
          </p:cNvPr>
          <p:cNvCxnSpPr/>
          <p:nvPr/>
        </p:nvCxnSpPr>
        <p:spPr>
          <a:xfrm flipV="1">
            <a:off x="443753" y="3110753"/>
            <a:ext cx="11317941" cy="493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A6E1FD0-69E5-47A1-A2E5-9B115CFCFF92}"/>
              </a:ext>
            </a:extLst>
          </p:cNvPr>
          <p:cNvSpPr/>
          <p:nvPr/>
        </p:nvSpPr>
        <p:spPr>
          <a:xfrm>
            <a:off x="2191871" y="2891170"/>
            <a:ext cx="4298576" cy="537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FB15E6A-9036-4610-951D-D629E4E5FEEB}"/>
              </a:ext>
            </a:extLst>
          </p:cNvPr>
          <p:cNvCxnSpPr/>
          <p:nvPr/>
        </p:nvCxnSpPr>
        <p:spPr>
          <a:xfrm flipV="1">
            <a:off x="6400800" y="1913965"/>
            <a:ext cx="89646" cy="83371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4649B94-E2E5-4100-8E0A-9F0FB140A00F}"/>
              </a:ext>
            </a:extLst>
          </p:cNvPr>
          <p:cNvCxnSpPr>
            <a:cxnSpLocks/>
          </p:cNvCxnSpPr>
          <p:nvPr/>
        </p:nvCxnSpPr>
        <p:spPr>
          <a:xfrm>
            <a:off x="515470" y="4482353"/>
            <a:ext cx="11138647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34DD6DB-CBE2-43FE-8731-69EC04F63BDA}"/>
              </a:ext>
            </a:extLst>
          </p:cNvPr>
          <p:cNvCxnSpPr>
            <a:cxnSpLocks/>
          </p:cNvCxnSpPr>
          <p:nvPr/>
        </p:nvCxnSpPr>
        <p:spPr>
          <a:xfrm>
            <a:off x="2057399" y="4096871"/>
            <a:ext cx="0" cy="874059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179A1FB-808C-42B5-811A-BD4C4457F101}"/>
              </a:ext>
            </a:extLst>
          </p:cNvPr>
          <p:cNvCxnSpPr>
            <a:cxnSpLocks/>
          </p:cNvCxnSpPr>
          <p:nvPr/>
        </p:nvCxnSpPr>
        <p:spPr>
          <a:xfrm>
            <a:off x="6548716" y="4096871"/>
            <a:ext cx="0" cy="874059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21815CF-ED4B-47E7-9096-B764FACEC8E5}"/>
              </a:ext>
            </a:extLst>
          </p:cNvPr>
          <p:cNvSpPr/>
          <p:nvPr/>
        </p:nvSpPr>
        <p:spPr>
          <a:xfrm>
            <a:off x="2124635" y="4276165"/>
            <a:ext cx="174809" cy="4257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0A85CD0-D9CB-4BF3-8B07-02550CC3D290}"/>
              </a:ext>
            </a:extLst>
          </p:cNvPr>
          <p:cNvCxnSpPr>
            <a:cxnSpLocks/>
          </p:cNvCxnSpPr>
          <p:nvPr/>
        </p:nvCxnSpPr>
        <p:spPr>
          <a:xfrm>
            <a:off x="2187388" y="4863353"/>
            <a:ext cx="0" cy="85613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6DFC94E-EAFE-4E19-A8A8-8C187E6FF51A}"/>
              </a:ext>
            </a:extLst>
          </p:cNvPr>
          <p:cNvCxnSpPr>
            <a:cxnSpLocks/>
          </p:cNvCxnSpPr>
          <p:nvPr/>
        </p:nvCxnSpPr>
        <p:spPr>
          <a:xfrm flipV="1">
            <a:off x="376517" y="5961530"/>
            <a:ext cx="11317941" cy="493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A51CF03C-9D6B-4CCB-AA7F-3E3DC9D5E057}"/>
              </a:ext>
            </a:extLst>
          </p:cNvPr>
          <p:cNvSpPr/>
          <p:nvPr/>
        </p:nvSpPr>
        <p:spPr>
          <a:xfrm>
            <a:off x="2124635" y="5741947"/>
            <a:ext cx="4298576" cy="537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B5124A9-CB87-44E7-9413-29C1B58FEBE1}"/>
              </a:ext>
            </a:extLst>
          </p:cNvPr>
          <p:cNvCxnSpPr>
            <a:cxnSpLocks/>
          </p:cNvCxnSpPr>
          <p:nvPr/>
        </p:nvCxnSpPr>
        <p:spPr>
          <a:xfrm flipV="1">
            <a:off x="6333564" y="4764742"/>
            <a:ext cx="89646" cy="83371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96C6D1FB-A23E-4523-BE85-B8F7546DC4F6}"/>
              </a:ext>
            </a:extLst>
          </p:cNvPr>
          <p:cNvSpPr/>
          <p:nvPr/>
        </p:nvSpPr>
        <p:spPr>
          <a:xfrm>
            <a:off x="6566645" y="4276165"/>
            <a:ext cx="174809" cy="4257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5341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18543C3-359D-4213-89E7-B8EB816D057C}"/>
              </a:ext>
            </a:extLst>
          </p:cNvPr>
          <p:cNvCxnSpPr/>
          <p:nvPr/>
        </p:nvCxnSpPr>
        <p:spPr>
          <a:xfrm flipV="1">
            <a:off x="300318" y="1501588"/>
            <a:ext cx="11465858" cy="6275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19D4B8-695F-4783-8CE7-F11210FE3FD4}"/>
              </a:ext>
            </a:extLst>
          </p:cNvPr>
          <p:cNvCxnSpPr/>
          <p:nvPr/>
        </p:nvCxnSpPr>
        <p:spPr>
          <a:xfrm>
            <a:off x="891988" y="1134035"/>
            <a:ext cx="0" cy="1004047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85A36B4-11CF-43A7-B1C6-8661F79A98E7}"/>
              </a:ext>
            </a:extLst>
          </p:cNvPr>
          <p:cNvSpPr/>
          <p:nvPr/>
        </p:nvSpPr>
        <p:spPr>
          <a:xfrm>
            <a:off x="927847" y="1333499"/>
            <a:ext cx="116541" cy="4706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31DA84-9448-4890-BE4B-B65C679957A7}"/>
              </a:ext>
            </a:extLst>
          </p:cNvPr>
          <p:cNvCxnSpPr/>
          <p:nvPr/>
        </p:nvCxnSpPr>
        <p:spPr>
          <a:xfrm>
            <a:off x="3124199" y="1066800"/>
            <a:ext cx="0" cy="1165411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F89BF64-2B02-4567-9AD4-D0AD3954A697}"/>
              </a:ext>
            </a:extLst>
          </p:cNvPr>
          <p:cNvSpPr/>
          <p:nvPr/>
        </p:nvSpPr>
        <p:spPr>
          <a:xfrm>
            <a:off x="3164542" y="1333499"/>
            <a:ext cx="112056" cy="4796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B3A2F40-8D37-4891-9629-CB178B7FD7A2}"/>
              </a:ext>
            </a:extLst>
          </p:cNvPr>
          <p:cNvCxnSpPr/>
          <p:nvPr/>
        </p:nvCxnSpPr>
        <p:spPr>
          <a:xfrm flipV="1">
            <a:off x="300318" y="3429000"/>
            <a:ext cx="11465858" cy="6275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C7C18-F45A-4397-B312-7276CAB3E0B9}"/>
              </a:ext>
            </a:extLst>
          </p:cNvPr>
          <p:cNvSpPr/>
          <p:nvPr/>
        </p:nvSpPr>
        <p:spPr>
          <a:xfrm>
            <a:off x="927847" y="3285565"/>
            <a:ext cx="2160494" cy="363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D619E0-78D6-43F4-BAE3-DE34F29C192E}"/>
              </a:ext>
            </a:extLst>
          </p:cNvPr>
          <p:cNvCxnSpPr/>
          <p:nvPr/>
        </p:nvCxnSpPr>
        <p:spPr>
          <a:xfrm>
            <a:off x="1044388" y="1931894"/>
            <a:ext cx="0" cy="119678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24266ED-3E57-4116-8F3C-C47CDE2FB1E1}"/>
              </a:ext>
            </a:extLst>
          </p:cNvPr>
          <p:cNvCxnSpPr/>
          <p:nvPr/>
        </p:nvCxnSpPr>
        <p:spPr>
          <a:xfrm flipV="1">
            <a:off x="3034553" y="1931894"/>
            <a:ext cx="188259" cy="119678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C4582FA-C571-44A8-922F-5BC3263B6EDE}"/>
              </a:ext>
            </a:extLst>
          </p:cNvPr>
          <p:cNvCxnSpPr/>
          <p:nvPr/>
        </p:nvCxnSpPr>
        <p:spPr>
          <a:xfrm>
            <a:off x="5437092" y="1095936"/>
            <a:ext cx="0" cy="1165411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AF28A79-1D35-4FF0-873B-67B1ECA6EB21}"/>
              </a:ext>
            </a:extLst>
          </p:cNvPr>
          <p:cNvSpPr/>
          <p:nvPr/>
        </p:nvSpPr>
        <p:spPr>
          <a:xfrm>
            <a:off x="5477435" y="1362635"/>
            <a:ext cx="112056" cy="4796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6D8D2B8-CC76-4222-B7AF-9DD628EB304C}"/>
              </a:ext>
            </a:extLst>
          </p:cNvPr>
          <p:cNvSpPr/>
          <p:nvPr/>
        </p:nvSpPr>
        <p:spPr>
          <a:xfrm>
            <a:off x="3240740" y="3314701"/>
            <a:ext cx="2160494" cy="363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3DDA60E-2FB2-42C8-B8FD-16FE2035DC94}"/>
              </a:ext>
            </a:extLst>
          </p:cNvPr>
          <p:cNvCxnSpPr/>
          <p:nvPr/>
        </p:nvCxnSpPr>
        <p:spPr>
          <a:xfrm>
            <a:off x="3357281" y="1961030"/>
            <a:ext cx="0" cy="119678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8EE9B3-EE89-453C-BE18-46D5965E650B}"/>
              </a:ext>
            </a:extLst>
          </p:cNvPr>
          <p:cNvCxnSpPr/>
          <p:nvPr/>
        </p:nvCxnSpPr>
        <p:spPr>
          <a:xfrm flipV="1">
            <a:off x="5347446" y="1961030"/>
            <a:ext cx="188259" cy="119678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58AEC76-6A85-44DE-9B68-D36BDDD5E471}"/>
              </a:ext>
            </a:extLst>
          </p:cNvPr>
          <p:cNvCxnSpPr/>
          <p:nvPr/>
        </p:nvCxnSpPr>
        <p:spPr>
          <a:xfrm>
            <a:off x="7723091" y="1095936"/>
            <a:ext cx="0" cy="1165411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DB899733-0EF0-49B6-86C1-18327E59ED99}"/>
              </a:ext>
            </a:extLst>
          </p:cNvPr>
          <p:cNvSpPr/>
          <p:nvPr/>
        </p:nvSpPr>
        <p:spPr>
          <a:xfrm>
            <a:off x="7763434" y="1362635"/>
            <a:ext cx="112056" cy="4796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D32F66-E35E-4FD5-9012-794E2A8D28E8}"/>
              </a:ext>
            </a:extLst>
          </p:cNvPr>
          <p:cNvSpPr/>
          <p:nvPr/>
        </p:nvSpPr>
        <p:spPr>
          <a:xfrm>
            <a:off x="5526739" y="3314701"/>
            <a:ext cx="2160494" cy="363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925E8A6-55B0-4964-9C73-E21913AED96C}"/>
              </a:ext>
            </a:extLst>
          </p:cNvPr>
          <p:cNvCxnSpPr/>
          <p:nvPr/>
        </p:nvCxnSpPr>
        <p:spPr>
          <a:xfrm>
            <a:off x="5643280" y="1961030"/>
            <a:ext cx="0" cy="119678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F3C62A7-BE3D-424E-B8AB-CB11E66CCB2F}"/>
              </a:ext>
            </a:extLst>
          </p:cNvPr>
          <p:cNvCxnSpPr/>
          <p:nvPr/>
        </p:nvCxnSpPr>
        <p:spPr>
          <a:xfrm flipV="1">
            <a:off x="7633445" y="1961030"/>
            <a:ext cx="188259" cy="119678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43BF3BB-660E-44A6-BBFE-C1EF75E847BE}"/>
              </a:ext>
            </a:extLst>
          </p:cNvPr>
          <p:cNvCxnSpPr/>
          <p:nvPr/>
        </p:nvCxnSpPr>
        <p:spPr>
          <a:xfrm>
            <a:off x="10027019" y="1066800"/>
            <a:ext cx="0" cy="1165411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5881D8F-656C-4133-BFAF-ACA2B58E390A}"/>
              </a:ext>
            </a:extLst>
          </p:cNvPr>
          <p:cNvSpPr/>
          <p:nvPr/>
        </p:nvSpPr>
        <p:spPr>
          <a:xfrm>
            <a:off x="10067362" y="1333499"/>
            <a:ext cx="112056" cy="4796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17F20CE-455E-406E-B96D-A937ECB8D7F5}"/>
              </a:ext>
            </a:extLst>
          </p:cNvPr>
          <p:cNvSpPr/>
          <p:nvPr/>
        </p:nvSpPr>
        <p:spPr>
          <a:xfrm>
            <a:off x="7830667" y="3285565"/>
            <a:ext cx="2160494" cy="363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3D8F0B7-138B-4067-A930-F9667291DF4A}"/>
              </a:ext>
            </a:extLst>
          </p:cNvPr>
          <p:cNvCxnSpPr/>
          <p:nvPr/>
        </p:nvCxnSpPr>
        <p:spPr>
          <a:xfrm>
            <a:off x="7947208" y="1931894"/>
            <a:ext cx="0" cy="119678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CBDFBA2-A496-4BD0-958A-39B3DC844AFE}"/>
              </a:ext>
            </a:extLst>
          </p:cNvPr>
          <p:cNvCxnSpPr/>
          <p:nvPr/>
        </p:nvCxnSpPr>
        <p:spPr>
          <a:xfrm flipV="1">
            <a:off x="9937373" y="1931894"/>
            <a:ext cx="188259" cy="119678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6CC7E38-B573-4431-A586-D66DC7B915A6}"/>
              </a:ext>
            </a:extLst>
          </p:cNvPr>
          <p:cNvCxnSpPr/>
          <p:nvPr/>
        </p:nvCxnSpPr>
        <p:spPr>
          <a:xfrm flipV="1">
            <a:off x="452718" y="4204463"/>
            <a:ext cx="11465858" cy="6275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85C27CD-4818-4C87-985F-17F08B58CE50}"/>
              </a:ext>
            </a:extLst>
          </p:cNvPr>
          <p:cNvCxnSpPr/>
          <p:nvPr/>
        </p:nvCxnSpPr>
        <p:spPr>
          <a:xfrm>
            <a:off x="1044388" y="3836910"/>
            <a:ext cx="0" cy="1004047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DA51013-E5EF-487E-8C4F-A5AB7789B7C9}"/>
              </a:ext>
            </a:extLst>
          </p:cNvPr>
          <p:cNvSpPr/>
          <p:nvPr/>
        </p:nvSpPr>
        <p:spPr>
          <a:xfrm>
            <a:off x="1080247" y="4036374"/>
            <a:ext cx="9435345" cy="4706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3B5ECD4-555C-4F95-87B9-92504F06A129}"/>
              </a:ext>
            </a:extLst>
          </p:cNvPr>
          <p:cNvCxnSpPr/>
          <p:nvPr/>
        </p:nvCxnSpPr>
        <p:spPr>
          <a:xfrm flipV="1">
            <a:off x="452718" y="6131875"/>
            <a:ext cx="11465858" cy="6275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30E49E53-873C-435D-8DFB-1C849AB11E2E}"/>
              </a:ext>
            </a:extLst>
          </p:cNvPr>
          <p:cNvSpPr/>
          <p:nvPr/>
        </p:nvSpPr>
        <p:spPr>
          <a:xfrm>
            <a:off x="1080247" y="5988440"/>
            <a:ext cx="2160494" cy="363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7DC85A7-D25C-4C67-AABF-07170A2B9DA5}"/>
              </a:ext>
            </a:extLst>
          </p:cNvPr>
          <p:cNvCxnSpPr/>
          <p:nvPr/>
        </p:nvCxnSpPr>
        <p:spPr>
          <a:xfrm>
            <a:off x="1196788" y="4634769"/>
            <a:ext cx="0" cy="119678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4AD6FC5-F3E2-4D27-A807-D74F03827BF3}"/>
              </a:ext>
            </a:extLst>
          </p:cNvPr>
          <p:cNvCxnSpPr/>
          <p:nvPr/>
        </p:nvCxnSpPr>
        <p:spPr>
          <a:xfrm flipV="1">
            <a:off x="3186953" y="4634769"/>
            <a:ext cx="188259" cy="119678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D8F5635F-4F2C-4830-B618-EFB9376FA150}"/>
              </a:ext>
            </a:extLst>
          </p:cNvPr>
          <p:cNvSpPr/>
          <p:nvPr/>
        </p:nvSpPr>
        <p:spPr>
          <a:xfrm>
            <a:off x="3393140" y="6017576"/>
            <a:ext cx="2160494" cy="363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293386B-6ED4-42CE-AF87-784E0E194F3B}"/>
              </a:ext>
            </a:extLst>
          </p:cNvPr>
          <p:cNvCxnSpPr/>
          <p:nvPr/>
        </p:nvCxnSpPr>
        <p:spPr>
          <a:xfrm>
            <a:off x="3509681" y="4663905"/>
            <a:ext cx="0" cy="119678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EE8DA49-B6EB-4527-9DDC-4D40F65589CD}"/>
              </a:ext>
            </a:extLst>
          </p:cNvPr>
          <p:cNvCxnSpPr/>
          <p:nvPr/>
        </p:nvCxnSpPr>
        <p:spPr>
          <a:xfrm flipV="1">
            <a:off x="5499846" y="4663905"/>
            <a:ext cx="188259" cy="119678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845EE3C-4D6C-41ED-A22E-E1A4266B0CE9}"/>
              </a:ext>
            </a:extLst>
          </p:cNvPr>
          <p:cNvSpPr/>
          <p:nvPr/>
        </p:nvSpPr>
        <p:spPr>
          <a:xfrm>
            <a:off x="5679139" y="6017576"/>
            <a:ext cx="2160494" cy="363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ADA1D2D-C836-4168-A125-5A9CFB08E868}"/>
              </a:ext>
            </a:extLst>
          </p:cNvPr>
          <p:cNvCxnSpPr/>
          <p:nvPr/>
        </p:nvCxnSpPr>
        <p:spPr>
          <a:xfrm>
            <a:off x="5795680" y="4663905"/>
            <a:ext cx="0" cy="119678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5D3E7F4-F9AB-4400-9233-338306007990}"/>
              </a:ext>
            </a:extLst>
          </p:cNvPr>
          <p:cNvCxnSpPr/>
          <p:nvPr/>
        </p:nvCxnSpPr>
        <p:spPr>
          <a:xfrm flipV="1">
            <a:off x="7785845" y="4663905"/>
            <a:ext cx="188259" cy="119678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96337D1F-915D-4D7D-85FA-410899044894}"/>
              </a:ext>
            </a:extLst>
          </p:cNvPr>
          <p:cNvSpPr/>
          <p:nvPr/>
        </p:nvSpPr>
        <p:spPr>
          <a:xfrm>
            <a:off x="7983067" y="5988440"/>
            <a:ext cx="2160494" cy="363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4823145-0047-49A8-AB8A-367862175A56}"/>
              </a:ext>
            </a:extLst>
          </p:cNvPr>
          <p:cNvCxnSpPr/>
          <p:nvPr/>
        </p:nvCxnSpPr>
        <p:spPr>
          <a:xfrm>
            <a:off x="8099608" y="4634769"/>
            <a:ext cx="0" cy="119678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2EFF546-CD72-40B5-B670-D94F7CB8F605}"/>
              </a:ext>
            </a:extLst>
          </p:cNvPr>
          <p:cNvCxnSpPr/>
          <p:nvPr/>
        </p:nvCxnSpPr>
        <p:spPr>
          <a:xfrm flipV="1">
            <a:off x="10089773" y="4634769"/>
            <a:ext cx="188259" cy="119678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99743D1-1D03-4BF3-B70C-06421E3939FA}"/>
              </a:ext>
            </a:extLst>
          </p:cNvPr>
          <p:cNvCxnSpPr/>
          <p:nvPr/>
        </p:nvCxnSpPr>
        <p:spPr>
          <a:xfrm>
            <a:off x="4141694" y="506506"/>
            <a:ext cx="0" cy="211567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379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0E428-E97C-4ED1-BE20-9C9F60093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OAuth2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BF15ABC-CB88-4BBF-812F-63FCC6691CBF}"/>
              </a:ext>
            </a:extLst>
          </p:cNvPr>
          <p:cNvCxnSpPr/>
          <p:nvPr/>
        </p:nvCxnSpPr>
        <p:spPr>
          <a:xfrm>
            <a:off x="1896035" y="1869141"/>
            <a:ext cx="0" cy="461234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86B93AD-0070-4B6E-997B-BBE081B08B90}"/>
              </a:ext>
            </a:extLst>
          </p:cNvPr>
          <p:cNvCxnSpPr/>
          <p:nvPr/>
        </p:nvCxnSpPr>
        <p:spPr>
          <a:xfrm>
            <a:off x="5392271" y="1904999"/>
            <a:ext cx="0" cy="461234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9D709D-2378-4EE9-B905-E08D565E28E8}"/>
              </a:ext>
            </a:extLst>
          </p:cNvPr>
          <p:cNvCxnSpPr/>
          <p:nvPr/>
        </p:nvCxnSpPr>
        <p:spPr>
          <a:xfrm>
            <a:off x="8646460" y="1904998"/>
            <a:ext cx="0" cy="461234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36997F6-A377-4247-8E69-F4384D3110AF}"/>
              </a:ext>
            </a:extLst>
          </p:cNvPr>
          <p:cNvSpPr txBox="1"/>
          <p:nvPr/>
        </p:nvSpPr>
        <p:spPr>
          <a:xfrm>
            <a:off x="7505054" y="1219186"/>
            <a:ext cx="2116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Authorization</a:t>
            </a:r>
            <a:r>
              <a:rPr lang="fr-FR" dirty="0"/>
              <a:t> Server</a:t>
            </a:r>
          </a:p>
          <a:p>
            <a:r>
              <a:rPr lang="fr-FR" dirty="0"/>
              <a:t>(ex: Azure AD)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104B67A-9126-4518-A0AC-CC1C2F5B6259}"/>
              </a:ext>
            </a:extLst>
          </p:cNvPr>
          <p:cNvCxnSpPr/>
          <p:nvPr/>
        </p:nvCxnSpPr>
        <p:spPr>
          <a:xfrm>
            <a:off x="11304496" y="1904998"/>
            <a:ext cx="0" cy="461234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98BB401-EE1E-4DEB-A2F4-94B6A76EF6D8}"/>
              </a:ext>
            </a:extLst>
          </p:cNvPr>
          <p:cNvSpPr txBox="1"/>
          <p:nvPr/>
        </p:nvSpPr>
        <p:spPr>
          <a:xfrm>
            <a:off x="10438425" y="1225917"/>
            <a:ext cx="1732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Resource </a:t>
            </a:r>
            <a:r>
              <a:rPr lang="fr-FR" dirty="0" err="1"/>
              <a:t>Owner</a:t>
            </a:r>
            <a:endParaRPr lang="fr-FR" dirty="0"/>
          </a:p>
          <a:p>
            <a:r>
              <a:rPr lang="fr-FR" dirty="0"/>
              <a:t>(ex: Azure AD)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9080B8-BFC7-4A4F-BDE2-B78C4CECFCDF}"/>
              </a:ext>
            </a:extLst>
          </p:cNvPr>
          <p:cNvSpPr txBox="1"/>
          <p:nvPr/>
        </p:nvSpPr>
        <p:spPr>
          <a:xfrm>
            <a:off x="4903045" y="1151512"/>
            <a:ext cx="1192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Client</a:t>
            </a:r>
          </a:p>
          <a:p>
            <a:r>
              <a:rPr lang="fr-FR" dirty="0"/>
              <a:t>(</a:t>
            </a:r>
            <a:r>
              <a:rPr lang="fr-FR" dirty="0" err="1"/>
              <a:t>Back-end</a:t>
            </a:r>
            <a:r>
              <a:rPr lang="fr-FR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498947-5EAF-4058-9227-C4A4F5E379A5}"/>
              </a:ext>
            </a:extLst>
          </p:cNvPr>
          <p:cNvSpPr txBox="1"/>
          <p:nvPr/>
        </p:nvSpPr>
        <p:spPr>
          <a:xfrm>
            <a:off x="1461247" y="1219185"/>
            <a:ext cx="1055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Browser</a:t>
            </a:r>
          </a:p>
          <a:p>
            <a:r>
              <a:rPr lang="fr-FR" dirty="0"/>
              <a:t>(</a:t>
            </a:r>
            <a:r>
              <a:rPr lang="fr-FR" dirty="0" err="1"/>
              <a:t>Angular</a:t>
            </a:r>
            <a:r>
              <a:rPr lang="fr-FR" dirty="0"/>
              <a:t>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442EAB-0822-4009-A4DC-B6C58E73BF51}"/>
              </a:ext>
            </a:extLst>
          </p:cNvPr>
          <p:cNvCxnSpPr>
            <a:cxnSpLocks/>
          </p:cNvCxnSpPr>
          <p:nvPr/>
        </p:nvCxnSpPr>
        <p:spPr>
          <a:xfrm>
            <a:off x="1954306" y="2290482"/>
            <a:ext cx="6609050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F0C046B-D88A-4077-9A4B-FA1015423A9A}"/>
              </a:ext>
            </a:extLst>
          </p:cNvPr>
          <p:cNvSpPr txBox="1"/>
          <p:nvPr/>
        </p:nvSpPr>
        <p:spPr>
          <a:xfrm>
            <a:off x="4144371" y="1891505"/>
            <a:ext cx="2011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authorize</a:t>
            </a:r>
            <a:r>
              <a:rPr lang="fr-FR" dirty="0"/>
              <a:t> </a:t>
            </a:r>
            <a:r>
              <a:rPr lang="fr-FR" dirty="0" err="1"/>
              <a:t>endpoing</a:t>
            </a:r>
            <a:endParaRPr lang="fr-FR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81F8D79-7B16-4364-8AF2-FDDDE6AFD21C}"/>
              </a:ext>
            </a:extLst>
          </p:cNvPr>
          <p:cNvCxnSpPr/>
          <p:nvPr/>
        </p:nvCxnSpPr>
        <p:spPr>
          <a:xfrm flipH="1">
            <a:off x="1954306" y="2783122"/>
            <a:ext cx="6609050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8B0B795-D579-4D6F-8AC9-66A3016A7D59}"/>
              </a:ext>
            </a:extLst>
          </p:cNvPr>
          <p:cNvSpPr txBox="1"/>
          <p:nvPr/>
        </p:nvSpPr>
        <p:spPr>
          <a:xfrm>
            <a:off x="4321993" y="2413790"/>
            <a:ext cx="1798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OK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Redirect</a:t>
            </a:r>
            <a:endParaRPr lang="fr-FR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C624C43-34BD-4655-818D-44B1A92C4E92}"/>
              </a:ext>
            </a:extLst>
          </p:cNvPr>
          <p:cNvCxnSpPr/>
          <p:nvPr/>
        </p:nvCxnSpPr>
        <p:spPr>
          <a:xfrm>
            <a:off x="1896035" y="3397624"/>
            <a:ext cx="3496236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15346A8-7419-403F-9FFF-DD41908578EE}"/>
              </a:ext>
            </a:extLst>
          </p:cNvPr>
          <p:cNvSpPr txBox="1"/>
          <p:nvPr/>
        </p:nvSpPr>
        <p:spPr>
          <a:xfrm>
            <a:off x="2734236" y="3028292"/>
            <a:ext cx="1289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redirect_uri</a:t>
            </a:r>
            <a:endParaRPr lang="fr-FR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5974FEE-11CC-4D18-902C-99E887FC9DCC}"/>
              </a:ext>
            </a:extLst>
          </p:cNvPr>
          <p:cNvCxnSpPr/>
          <p:nvPr/>
        </p:nvCxnSpPr>
        <p:spPr>
          <a:xfrm>
            <a:off x="5392271" y="3612776"/>
            <a:ext cx="3218329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ABD0B3E-3764-42BA-A153-205D75CDF813}"/>
              </a:ext>
            </a:extLst>
          </p:cNvPr>
          <p:cNvSpPr txBox="1"/>
          <p:nvPr/>
        </p:nvSpPr>
        <p:spPr>
          <a:xfrm>
            <a:off x="6096000" y="3245224"/>
            <a:ext cx="220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request</a:t>
            </a:r>
            <a:r>
              <a:rPr lang="fr-FR" dirty="0"/>
              <a:t> </a:t>
            </a:r>
            <a:r>
              <a:rPr lang="fr-FR" dirty="0" err="1"/>
              <a:t>access_token</a:t>
            </a:r>
            <a:endParaRPr lang="fr-FR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858EA2A-A573-49A1-B13F-2AA3DCC85FD5}"/>
              </a:ext>
            </a:extLst>
          </p:cNvPr>
          <p:cNvCxnSpPr/>
          <p:nvPr/>
        </p:nvCxnSpPr>
        <p:spPr>
          <a:xfrm flipH="1">
            <a:off x="5392271" y="4074459"/>
            <a:ext cx="3218329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3A3C37C-C51F-4874-BCBC-135BFBDD9CA0}"/>
              </a:ext>
            </a:extLst>
          </p:cNvPr>
          <p:cNvSpPr txBox="1"/>
          <p:nvPr/>
        </p:nvSpPr>
        <p:spPr>
          <a:xfrm>
            <a:off x="6303496" y="3736084"/>
            <a:ext cx="1431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access_token</a:t>
            </a:r>
            <a:endParaRPr lang="fr-FR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984E428-1640-46AA-A395-C203A9536B94}"/>
              </a:ext>
            </a:extLst>
          </p:cNvPr>
          <p:cNvCxnSpPr>
            <a:cxnSpLocks/>
          </p:cNvCxnSpPr>
          <p:nvPr/>
        </p:nvCxnSpPr>
        <p:spPr>
          <a:xfrm>
            <a:off x="5428129" y="4625788"/>
            <a:ext cx="5822577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BCE7F8B-47CB-4480-A461-A8D81092BEA6}"/>
              </a:ext>
            </a:extLst>
          </p:cNvPr>
          <p:cNvSpPr txBox="1"/>
          <p:nvPr/>
        </p:nvSpPr>
        <p:spPr>
          <a:xfrm>
            <a:off x="7318378" y="4230002"/>
            <a:ext cx="1356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get</a:t>
            </a:r>
            <a:r>
              <a:rPr lang="fr-FR" dirty="0"/>
              <a:t> user info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3D24D14-77BB-4B01-BB57-C1289EC234D4}"/>
              </a:ext>
            </a:extLst>
          </p:cNvPr>
          <p:cNvCxnSpPr/>
          <p:nvPr/>
        </p:nvCxnSpPr>
        <p:spPr>
          <a:xfrm flipH="1">
            <a:off x="5392271" y="5082988"/>
            <a:ext cx="5858435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D6EB6A1-7343-4CD0-958A-96F9FA4ED80E}"/>
              </a:ext>
            </a:extLst>
          </p:cNvPr>
          <p:cNvCxnSpPr/>
          <p:nvPr/>
        </p:nvCxnSpPr>
        <p:spPr>
          <a:xfrm flipH="1">
            <a:off x="1896035" y="5463988"/>
            <a:ext cx="3446930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2C9E72A-0B26-41E9-8A56-E3353910F201}"/>
              </a:ext>
            </a:extLst>
          </p:cNvPr>
          <p:cNvSpPr txBox="1"/>
          <p:nvPr/>
        </p:nvSpPr>
        <p:spPr>
          <a:xfrm>
            <a:off x="2395352" y="5042646"/>
            <a:ext cx="2599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redirect</a:t>
            </a:r>
            <a:r>
              <a:rPr lang="fr-FR" dirty="0"/>
              <a:t> </a:t>
            </a:r>
            <a:r>
              <a:rPr lang="fr-FR" dirty="0" err="1"/>
              <a:t>afterLogoinRoute</a:t>
            </a:r>
            <a:endParaRPr lang="fr-FR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61E3710-6DB7-49FD-8037-0230A3DC4153}"/>
              </a:ext>
            </a:extLst>
          </p:cNvPr>
          <p:cNvCxnSpPr/>
          <p:nvPr/>
        </p:nvCxnSpPr>
        <p:spPr>
          <a:xfrm>
            <a:off x="1925403" y="5894294"/>
            <a:ext cx="3431011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3511D88-AF53-4F80-AE87-DB475DB505FA}"/>
              </a:ext>
            </a:extLst>
          </p:cNvPr>
          <p:cNvSpPr txBox="1"/>
          <p:nvPr/>
        </p:nvSpPr>
        <p:spPr>
          <a:xfrm>
            <a:off x="2809408" y="5551392"/>
            <a:ext cx="204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get</a:t>
            </a:r>
            <a:r>
              <a:rPr lang="fr-FR" dirty="0"/>
              <a:t> </a:t>
            </a:r>
            <a:r>
              <a:rPr lang="fr-FR" dirty="0" err="1"/>
              <a:t>afterLoginRoute</a:t>
            </a:r>
            <a:endParaRPr lang="fr-FR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C9AB80D-6DE7-4D57-B74C-CBD68D684911}"/>
              </a:ext>
            </a:extLst>
          </p:cNvPr>
          <p:cNvCxnSpPr/>
          <p:nvPr/>
        </p:nvCxnSpPr>
        <p:spPr>
          <a:xfrm flipH="1">
            <a:off x="1889546" y="6297706"/>
            <a:ext cx="3474090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4926F0C-50D7-425A-AE3D-E784A738F255}"/>
              </a:ext>
            </a:extLst>
          </p:cNvPr>
          <p:cNvSpPr txBox="1"/>
          <p:nvPr/>
        </p:nvSpPr>
        <p:spPr>
          <a:xfrm>
            <a:off x="2696610" y="5955268"/>
            <a:ext cx="1691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afterLoginRoute</a:t>
            </a:r>
            <a:endParaRPr lang="fr-FR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743884C-9FA8-4701-90A8-B65013B04850}"/>
              </a:ext>
            </a:extLst>
          </p:cNvPr>
          <p:cNvSpPr txBox="1"/>
          <p:nvPr/>
        </p:nvSpPr>
        <p:spPr>
          <a:xfrm>
            <a:off x="7446783" y="4754876"/>
            <a:ext cx="3515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user info (display </a:t>
            </a:r>
            <a:r>
              <a:rPr lang="fr-FR" dirty="0" err="1"/>
              <a:t>name</a:t>
            </a:r>
            <a:r>
              <a:rPr lang="fr-FR" dirty="0"/>
              <a:t>, email, etc.)</a:t>
            </a:r>
          </a:p>
        </p:txBody>
      </p:sp>
    </p:spTree>
    <p:extLst>
      <p:ext uri="{BB962C8B-B14F-4D97-AF65-F5344CB8AC3E}">
        <p14:creationId xmlns:p14="http://schemas.microsoft.com/office/powerpoint/2010/main" val="4100080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AEA83F-6200-4FCC-A46D-8B4F98487096}"/>
              </a:ext>
            </a:extLst>
          </p:cNvPr>
          <p:cNvCxnSpPr/>
          <p:nvPr/>
        </p:nvCxnSpPr>
        <p:spPr>
          <a:xfrm>
            <a:off x="493059" y="1358153"/>
            <a:ext cx="11255188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23B0CDE-EE7D-41DE-A5F9-B81572B2ECCB}"/>
              </a:ext>
            </a:extLst>
          </p:cNvPr>
          <p:cNvCxnSpPr/>
          <p:nvPr/>
        </p:nvCxnSpPr>
        <p:spPr>
          <a:xfrm>
            <a:off x="1147482" y="1021976"/>
            <a:ext cx="0" cy="712695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43946721-B2C2-4A11-A778-E82C03589E40}"/>
              </a:ext>
            </a:extLst>
          </p:cNvPr>
          <p:cNvSpPr/>
          <p:nvPr/>
        </p:nvSpPr>
        <p:spPr>
          <a:xfrm>
            <a:off x="2743200" y="1048871"/>
            <a:ext cx="766482" cy="6275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853C307-8280-4DCB-98CE-2F4DE1723C54}"/>
              </a:ext>
            </a:extLst>
          </p:cNvPr>
          <p:cNvSpPr/>
          <p:nvPr/>
        </p:nvSpPr>
        <p:spPr>
          <a:xfrm>
            <a:off x="5768789" y="1021976"/>
            <a:ext cx="766482" cy="6275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B774402-D224-44E7-B228-E3ED5A2DF09D}"/>
              </a:ext>
            </a:extLst>
          </p:cNvPr>
          <p:cNvSpPr/>
          <p:nvPr/>
        </p:nvSpPr>
        <p:spPr>
          <a:xfrm>
            <a:off x="6929719" y="1044389"/>
            <a:ext cx="766482" cy="6275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F50F6C-5E5A-4835-A095-F98274C6A429}"/>
              </a:ext>
            </a:extLst>
          </p:cNvPr>
          <p:cNvCxnSpPr/>
          <p:nvPr/>
        </p:nvCxnSpPr>
        <p:spPr>
          <a:xfrm>
            <a:off x="8624047" y="959224"/>
            <a:ext cx="0" cy="869576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94963B-E45F-4F97-A292-A21A96A38255}"/>
              </a:ext>
            </a:extLst>
          </p:cNvPr>
          <p:cNvCxnSpPr/>
          <p:nvPr/>
        </p:nvCxnSpPr>
        <p:spPr>
          <a:xfrm>
            <a:off x="475129" y="3056964"/>
            <a:ext cx="11255188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3736EF7-7D31-44F6-A93B-CDF6ED58EED4}"/>
              </a:ext>
            </a:extLst>
          </p:cNvPr>
          <p:cNvCxnSpPr/>
          <p:nvPr/>
        </p:nvCxnSpPr>
        <p:spPr>
          <a:xfrm>
            <a:off x="1129552" y="2720787"/>
            <a:ext cx="0" cy="712695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0071EC9-365E-42B7-81DA-25B9E75C992F}"/>
              </a:ext>
            </a:extLst>
          </p:cNvPr>
          <p:cNvSpPr/>
          <p:nvPr/>
        </p:nvSpPr>
        <p:spPr>
          <a:xfrm>
            <a:off x="2725270" y="2747682"/>
            <a:ext cx="766482" cy="6275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7897E98-0AA3-4DB8-9DB5-ABD509EAF085}"/>
              </a:ext>
            </a:extLst>
          </p:cNvPr>
          <p:cNvSpPr/>
          <p:nvPr/>
        </p:nvSpPr>
        <p:spPr>
          <a:xfrm>
            <a:off x="5750859" y="2720787"/>
            <a:ext cx="766482" cy="6275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BEEE96E-9B27-4870-97B0-6D1962959FD6}"/>
              </a:ext>
            </a:extLst>
          </p:cNvPr>
          <p:cNvSpPr/>
          <p:nvPr/>
        </p:nvSpPr>
        <p:spPr>
          <a:xfrm>
            <a:off x="6911789" y="2743200"/>
            <a:ext cx="766482" cy="6275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8EB20EA-EB18-4DA5-9414-C6EF52C8655E}"/>
              </a:ext>
            </a:extLst>
          </p:cNvPr>
          <p:cNvCxnSpPr/>
          <p:nvPr/>
        </p:nvCxnSpPr>
        <p:spPr>
          <a:xfrm>
            <a:off x="8606117" y="2658035"/>
            <a:ext cx="0" cy="869576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B426E003-F276-4F2A-9C5F-25D2AAF4B10D}"/>
              </a:ext>
            </a:extLst>
          </p:cNvPr>
          <p:cNvSpPr/>
          <p:nvPr/>
        </p:nvSpPr>
        <p:spPr>
          <a:xfrm>
            <a:off x="777689" y="2743200"/>
            <a:ext cx="766482" cy="6275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6554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B72ED9-221B-4218-9626-887A8CFE5159}"/>
              </a:ext>
            </a:extLst>
          </p:cNvPr>
          <p:cNvSpPr/>
          <p:nvPr/>
        </p:nvSpPr>
        <p:spPr>
          <a:xfrm>
            <a:off x="968188" y="2532529"/>
            <a:ext cx="2205318" cy="1694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chrome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3DE89A-C35D-4062-BBDD-547B5E16DA1F}"/>
              </a:ext>
            </a:extLst>
          </p:cNvPr>
          <p:cNvSpPr/>
          <p:nvPr/>
        </p:nvSpPr>
        <p:spPr>
          <a:xfrm>
            <a:off x="7485529" y="887505"/>
            <a:ext cx="2205318" cy="1694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7DC6C4-3560-43BD-AF25-A382DD1402B6}"/>
              </a:ext>
            </a:extLst>
          </p:cNvPr>
          <p:cNvSpPr/>
          <p:nvPr/>
        </p:nvSpPr>
        <p:spPr>
          <a:xfrm>
            <a:off x="7817223" y="4397187"/>
            <a:ext cx="2205318" cy="1694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9B6806-7814-41B0-A1B2-EF4FD20B892E}"/>
              </a:ext>
            </a:extLst>
          </p:cNvPr>
          <p:cNvSpPr txBox="1"/>
          <p:nvPr/>
        </p:nvSpPr>
        <p:spPr>
          <a:xfrm>
            <a:off x="7431741" y="475129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localhost:4200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280D5B-7404-4C43-B9AE-17571DA88A4B}"/>
              </a:ext>
            </a:extLst>
          </p:cNvPr>
          <p:cNvSpPr txBox="1"/>
          <p:nvPr/>
        </p:nvSpPr>
        <p:spPr>
          <a:xfrm>
            <a:off x="7817223" y="3962400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localhost:3000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B3FAF3-ED59-4894-BD61-6A79342ACC63}"/>
              </a:ext>
            </a:extLst>
          </p:cNvPr>
          <p:cNvCxnSpPr/>
          <p:nvPr/>
        </p:nvCxnSpPr>
        <p:spPr>
          <a:xfrm flipV="1">
            <a:off x="3110753" y="1524000"/>
            <a:ext cx="4374776" cy="1380565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CA8761-A018-4802-ADC3-4EBDCD4C3F49}"/>
              </a:ext>
            </a:extLst>
          </p:cNvPr>
          <p:cNvCxnSpPr/>
          <p:nvPr/>
        </p:nvCxnSpPr>
        <p:spPr>
          <a:xfrm flipH="1">
            <a:off x="3142130" y="2191871"/>
            <a:ext cx="4419599" cy="138504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3631E31-1296-46E0-8560-A4396C41E243}"/>
              </a:ext>
            </a:extLst>
          </p:cNvPr>
          <p:cNvSpPr/>
          <p:nvPr/>
        </p:nvSpPr>
        <p:spPr>
          <a:xfrm>
            <a:off x="2398059" y="3845859"/>
            <a:ext cx="744071" cy="7395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CORS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737C507-1CAC-44B8-A5B9-7AE86E71A848}"/>
              </a:ext>
            </a:extLst>
          </p:cNvPr>
          <p:cNvCxnSpPr/>
          <p:nvPr/>
        </p:nvCxnSpPr>
        <p:spPr>
          <a:xfrm flipV="1">
            <a:off x="3236259" y="2420471"/>
            <a:ext cx="4249270" cy="1591235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3A68FFA-5582-47E4-A9EC-1A5589623792}"/>
              </a:ext>
            </a:extLst>
          </p:cNvPr>
          <p:cNvCxnSpPr>
            <a:endCxn id="15" idx="3"/>
          </p:cNvCxnSpPr>
          <p:nvPr/>
        </p:nvCxnSpPr>
        <p:spPr>
          <a:xfrm flipH="1">
            <a:off x="3142130" y="2581835"/>
            <a:ext cx="4482352" cy="163381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29B7CA8-8400-4D63-971B-DB74A262E117}"/>
              </a:ext>
            </a:extLst>
          </p:cNvPr>
          <p:cNvCxnSpPr/>
          <p:nvPr/>
        </p:nvCxnSpPr>
        <p:spPr>
          <a:xfrm>
            <a:off x="8041341" y="2624879"/>
            <a:ext cx="92348" cy="170685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31A942-72B9-4D70-A593-E4B4F5B00BD4}"/>
              </a:ext>
            </a:extLst>
          </p:cNvPr>
          <p:cNvCxnSpPr>
            <a:stCxn id="6" idx="2"/>
          </p:cNvCxnSpPr>
          <p:nvPr/>
        </p:nvCxnSpPr>
        <p:spPr>
          <a:xfrm flipH="1" flipV="1">
            <a:off x="8435788" y="2559424"/>
            <a:ext cx="160014" cy="177230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923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E5A1D-FB23-4BDA-88BD-AD27869D92FB}"/>
              </a:ext>
            </a:extLst>
          </p:cNvPr>
          <p:cNvSpPr/>
          <p:nvPr/>
        </p:nvSpPr>
        <p:spPr>
          <a:xfrm>
            <a:off x="3760694" y="2595283"/>
            <a:ext cx="3908612" cy="802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0282AB-2016-4849-93C8-0A19F02B806C}"/>
              </a:ext>
            </a:extLst>
          </p:cNvPr>
          <p:cNvSpPr/>
          <p:nvPr/>
        </p:nvSpPr>
        <p:spPr>
          <a:xfrm>
            <a:off x="3760694" y="4087906"/>
            <a:ext cx="3908612" cy="80234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Metier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AC024E-4274-42C3-91B4-0F37BA50CDA1}"/>
              </a:ext>
            </a:extLst>
          </p:cNvPr>
          <p:cNvSpPr/>
          <p:nvPr/>
        </p:nvSpPr>
        <p:spPr>
          <a:xfrm>
            <a:off x="3760694" y="5661211"/>
            <a:ext cx="3908612" cy="8023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Data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63B0CB-4B34-483F-A03E-4E0B3196F297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715000" y="4890247"/>
            <a:ext cx="0" cy="770964"/>
          </a:xfrm>
          <a:prstGeom prst="straightConnector1">
            <a:avLst/>
          </a:prstGeom>
          <a:ln w="762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36DA63-4EB0-41E1-BF62-3DF4A70EBB25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715000" y="3397624"/>
            <a:ext cx="0" cy="690282"/>
          </a:xfrm>
          <a:prstGeom prst="straightConnector1">
            <a:avLst/>
          </a:prstGeom>
          <a:ln w="762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miley Face 14">
            <a:extLst>
              <a:ext uri="{FF2B5EF4-FFF2-40B4-BE49-F238E27FC236}">
                <a16:creationId xmlns:a16="http://schemas.microsoft.com/office/drawing/2014/main" id="{12BE988A-D078-47C6-A33E-49EEB1CE5571}"/>
              </a:ext>
            </a:extLst>
          </p:cNvPr>
          <p:cNvSpPr/>
          <p:nvPr/>
        </p:nvSpPr>
        <p:spPr>
          <a:xfrm>
            <a:off x="5253317" y="488577"/>
            <a:ext cx="923365" cy="842683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586740B-4D3B-458A-8B60-98CB767113AB}"/>
              </a:ext>
            </a:extLst>
          </p:cNvPr>
          <p:cNvCxnSpPr>
            <a:stCxn id="15" idx="4"/>
            <a:endCxn id="4" idx="0"/>
          </p:cNvCxnSpPr>
          <p:nvPr/>
        </p:nvCxnSpPr>
        <p:spPr>
          <a:xfrm>
            <a:off x="5715000" y="1331260"/>
            <a:ext cx="0" cy="1264023"/>
          </a:xfrm>
          <a:prstGeom prst="straightConnector1">
            <a:avLst/>
          </a:prstGeom>
          <a:ln w="762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B2858E0-E3AC-4648-B886-D360D9582352}"/>
              </a:ext>
            </a:extLst>
          </p:cNvPr>
          <p:cNvSpPr txBox="1"/>
          <p:nvPr/>
        </p:nvSpPr>
        <p:spPr>
          <a:xfrm>
            <a:off x="2181803" y="2768315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Angular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12F920-B242-4266-9B51-9EE127C038B2}"/>
              </a:ext>
            </a:extLst>
          </p:cNvPr>
          <p:cNvSpPr txBox="1"/>
          <p:nvPr/>
        </p:nvSpPr>
        <p:spPr>
          <a:xfrm>
            <a:off x="2220276" y="4310244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Nodejs</a:t>
            </a:r>
            <a:endParaRPr lang="fr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8D4507-4EB8-43F1-882B-8361EE7729C7}"/>
              </a:ext>
            </a:extLst>
          </p:cNvPr>
          <p:cNvSpPr txBox="1"/>
          <p:nvPr/>
        </p:nvSpPr>
        <p:spPr>
          <a:xfrm>
            <a:off x="2077610" y="5852173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MongoDB</a:t>
            </a:r>
          </a:p>
        </p:txBody>
      </p:sp>
    </p:spTree>
    <p:extLst>
      <p:ext uri="{BB962C8B-B14F-4D97-AF65-F5344CB8AC3E}">
        <p14:creationId xmlns:p14="http://schemas.microsoft.com/office/powerpoint/2010/main" val="3259295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1F9D3-5421-4759-AE3B-8F1E02434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globale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EE2D6-9989-42FE-BF79-BE2EEC0D4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@JLG Consulting</a:t>
            </a:r>
            <a:endParaRPr lang="fr-F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F73A10-42A5-44BC-88A7-0C54DE7DA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6F86D-B248-40EE-9D98-C59256F51133}" type="slidenum">
              <a:rPr lang="fr-FR" smtClean="0"/>
              <a:t>20</a:t>
            </a:fld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819B46-C0DE-443D-9D04-EF3860F9B7BE}"/>
              </a:ext>
            </a:extLst>
          </p:cNvPr>
          <p:cNvSpPr/>
          <p:nvPr/>
        </p:nvSpPr>
        <p:spPr>
          <a:xfrm>
            <a:off x="2658325" y="3574757"/>
            <a:ext cx="712490" cy="187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Reverse proxy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C1270A-9D8E-4733-84D1-8B468A9A1792}"/>
              </a:ext>
            </a:extLst>
          </p:cNvPr>
          <p:cNvSpPr txBox="1"/>
          <p:nvPr/>
        </p:nvSpPr>
        <p:spPr>
          <a:xfrm>
            <a:off x="1775521" y="5518974"/>
            <a:ext cx="1981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HTTPS </a:t>
            </a:r>
            <a:r>
              <a:rPr lang="fr-FR" dirty="0" err="1"/>
              <a:t>Termination</a:t>
            </a:r>
            <a:endParaRPr lang="fr-FR" dirty="0"/>
          </a:p>
          <a:p>
            <a:r>
              <a:rPr lang="fr-FR" dirty="0" err="1"/>
              <a:t>Load</a:t>
            </a:r>
            <a:r>
              <a:rPr lang="fr-FR" dirty="0"/>
              <a:t> Balancing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AA8225-77C6-4454-8EEE-B4A3D2085FDB}"/>
              </a:ext>
            </a:extLst>
          </p:cNvPr>
          <p:cNvSpPr/>
          <p:nvPr/>
        </p:nvSpPr>
        <p:spPr>
          <a:xfrm>
            <a:off x="3719736" y="2566645"/>
            <a:ext cx="5616624" cy="20882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28FA9B-9C1E-4FF4-BCA5-5268CF623656}"/>
              </a:ext>
            </a:extLst>
          </p:cNvPr>
          <p:cNvCxnSpPr>
            <a:cxnSpLocks/>
            <a:stCxn id="6" idx="0"/>
            <a:endCxn id="21" idx="1"/>
          </p:cNvCxnSpPr>
          <p:nvPr/>
        </p:nvCxnSpPr>
        <p:spPr>
          <a:xfrm flipV="1">
            <a:off x="3014570" y="3073009"/>
            <a:ext cx="885186" cy="50174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FABBFF1-8BF9-41A5-AB96-7DD1887CF677}"/>
              </a:ext>
            </a:extLst>
          </p:cNvPr>
          <p:cNvSpPr/>
          <p:nvPr/>
        </p:nvSpPr>
        <p:spPr>
          <a:xfrm>
            <a:off x="4943872" y="2782669"/>
            <a:ext cx="93610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AuthNZ</a:t>
            </a:r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F63A684-9C26-490A-9A35-AE1E6D983B63}"/>
              </a:ext>
            </a:extLst>
          </p:cNvPr>
          <p:cNvSpPr/>
          <p:nvPr/>
        </p:nvSpPr>
        <p:spPr>
          <a:xfrm>
            <a:off x="5951984" y="2782669"/>
            <a:ext cx="93610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Val/San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512F27-FAFB-4AB7-B0DE-CB966765E0F3}"/>
              </a:ext>
            </a:extLst>
          </p:cNvPr>
          <p:cNvSpPr/>
          <p:nvPr/>
        </p:nvSpPr>
        <p:spPr>
          <a:xfrm>
            <a:off x="6960096" y="2782669"/>
            <a:ext cx="2016224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Métier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2BA8B5-781A-4E5D-9920-8416CEB9C168}"/>
              </a:ext>
            </a:extLst>
          </p:cNvPr>
          <p:cNvSpPr/>
          <p:nvPr/>
        </p:nvSpPr>
        <p:spPr>
          <a:xfrm>
            <a:off x="3935760" y="3754776"/>
            <a:ext cx="93610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CORS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2554443-9C7A-4EF8-B041-74ECA1C1D647}"/>
              </a:ext>
            </a:extLst>
          </p:cNvPr>
          <p:cNvSpPr/>
          <p:nvPr/>
        </p:nvSpPr>
        <p:spPr>
          <a:xfrm>
            <a:off x="3899756" y="2784976"/>
            <a:ext cx="93610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Monitoring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B7ADD17-A7FD-4584-A593-D802A50BADCD}"/>
              </a:ext>
            </a:extLst>
          </p:cNvPr>
          <p:cNvSpPr/>
          <p:nvPr/>
        </p:nvSpPr>
        <p:spPr>
          <a:xfrm>
            <a:off x="8133314" y="3836887"/>
            <a:ext cx="93610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Trace</a:t>
            </a:r>
          </a:p>
        </p:txBody>
      </p:sp>
      <p:sp>
        <p:nvSpPr>
          <p:cNvPr id="23" name="Cylinder 22">
            <a:extLst>
              <a:ext uri="{FF2B5EF4-FFF2-40B4-BE49-F238E27FC236}">
                <a16:creationId xmlns:a16="http://schemas.microsoft.com/office/drawing/2014/main" id="{8D1505BC-26FF-4C2D-9834-53C91B5DA536}"/>
              </a:ext>
            </a:extLst>
          </p:cNvPr>
          <p:cNvSpPr/>
          <p:nvPr/>
        </p:nvSpPr>
        <p:spPr>
          <a:xfrm>
            <a:off x="7865181" y="5060204"/>
            <a:ext cx="1512168" cy="1340051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Base métier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52A4ABE-7B04-4F11-954E-3CF7FF17D71F}"/>
              </a:ext>
            </a:extLst>
          </p:cNvPr>
          <p:cNvCxnSpPr>
            <a:stCxn id="21" idx="3"/>
            <a:endCxn id="17" idx="1"/>
          </p:cNvCxnSpPr>
          <p:nvPr/>
        </p:nvCxnSpPr>
        <p:spPr>
          <a:xfrm flipV="1">
            <a:off x="4835860" y="3070702"/>
            <a:ext cx="108012" cy="2307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379AFF2-922C-4F42-B45B-1FA1EFA8FD17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>
            <a:off x="5879976" y="3070701"/>
            <a:ext cx="72008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05554B2-046F-47FD-8E1F-CA8A80F86574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6888088" y="3070701"/>
            <a:ext cx="72008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77A098C-3683-41A3-B7C6-64A4CE2FD097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>
            <a:off x="7968208" y="3358733"/>
            <a:ext cx="633158" cy="478154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9CC8A49-4600-42BD-B834-FBF32B348F7E}"/>
              </a:ext>
            </a:extLst>
          </p:cNvPr>
          <p:cNvCxnSpPr>
            <a:cxnSpLocks/>
            <a:stCxn id="22" idx="2"/>
            <a:endCxn id="23" idx="1"/>
          </p:cNvCxnSpPr>
          <p:nvPr/>
        </p:nvCxnSpPr>
        <p:spPr>
          <a:xfrm>
            <a:off x="8601367" y="4412951"/>
            <a:ext cx="19899" cy="647252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2DCA9FC-85EC-42E8-8419-A33C27023279}"/>
              </a:ext>
            </a:extLst>
          </p:cNvPr>
          <p:cNvCxnSpPr>
            <a:cxnSpLocks/>
            <a:stCxn id="19" idx="2"/>
            <a:endCxn id="46" idx="0"/>
          </p:cNvCxnSpPr>
          <p:nvPr/>
        </p:nvCxnSpPr>
        <p:spPr>
          <a:xfrm flipH="1">
            <a:off x="7277956" y="3358733"/>
            <a:ext cx="690252" cy="48293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9E41DB2-D21F-4CCA-BD2C-90EDCFFEAE97}"/>
              </a:ext>
            </a:extLst>
          </p:cNvPr>
          <p:cNvCxnSpPr>
            <a:cxnSpLocks/>
            <a:stCxn id="20" idx="1"/>
            <a:endCxn id="6" idx="3"/>
          </p:cNvCxnSpPr>
          <p:nvPr/>
        </p:nvCxnSpPr>
        <p:spPr>
          <a:xfrm flipH="1">
            <a:off x="3370816" y="4042809"/>
            <a:ext cx="564945" cy="468053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ylinder 39">
            <a:extLst>
              <a:ext uri="{FF2B5EF4-FFF2-40B4-BE49-F238E27FC236}">
                <a16:creationId xmlns:a16="http://schemas.microsoft.com/office/drawing/2014/main" id="{91FB11D1-06F5-41F2-8B72-A3BC6A7BA0FE}"/>
              </a:ext>
            </a:extLst>
          </p:cNvPr>
          <p:cNvSpPr/>
          <p:nvPr/>
        </p:nvSpPr>
        <p:spPr>
          <a:xfrm>
            <a:off x="4550321" y="5158936"/>
            <a:ext cx="899021" cy="792088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LDAP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C114BAD-7288-414B-8C45-25BB43FE13B8}"/>
              </a:ext>
            </a:extLst>
          </p:cNvPr>
          <p:cNvCxnSpPr>
            <a:cxnSpLocks/>
            <a:stCxn id="17" idx="2"/>
            <a:endCxn id="40" idx="1"/>
          </p:cNvCxnSpPr>
          <p:nvPr/>
        </p:nvCxnSpPr>
        <p:spPr>
          <a:xfrm flipH="1">
            <a:off x="4999832" y="3358734"/>
            <a:ext cx="412093" cy="1800203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ylinder 42">
            <a:extLst>
              <a:ext uri="{FF2B5EF4-FFF2-40B4-BE49-F238E27FC236}">
                <a16:creationId xmlns:a16="http://schemas.microsoft.com/office/drawing/2014/main" id="{B2244779-957D-4DE7-BDE8-F5430B2E9DF1}"/>
              </a:ext>
            </a:extLst>
          </p:cNvPr>
          <p:cNvSpPr/>
          <p:nvPr/>
        </p:nvSpPr>
        <p:spPr>
          <a:xfrm>
            <a:off x="5741214" y="5158936"/>
            <a:ext cx="863558" cy="792088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Billing</a:t>
            </a:r>
            <a:endParaRPr lang="fr-FR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F0C43DD-1C4E-4F37-92DA-959F6F3AEDEC}"/>
              </a:ext>
            </a:extLst>
          </p:cNvPr>
          <p:cNvCxnSpPr>
            <a:cxnSpLocks/>
            <a:stCxn id="17" idx="2"/>
            <a:endCxn id="43" idx="1"/>
          </p:cNvCxnSpPr>
          <p:nvPr/>
        </p:nvCxnSpPr>
        <p:spPr>
          <a:xfrm>
            <a:off x="5411925" y="3358734"/>
            <a:ext cx="761069" cy="1800203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6ECC5FD1-CF1F-4AD6-B11A-2E93714F83CC}"/>
              </a:ext>
            </a:extLst>
          </p:cNvPr>
          <p:cNvSpPr/>
          <p:nvPr/>
        </p:nvSpPr>
        <p:spPr>
          <a:xfrm>
            <a:off x="6684597" y="3841663"/>
            <a:ext cx="1186719" cy="571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Ticket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BAFD4B6-ABD4-44B6-9EA8-2BD75FB2D1C6}"/>
              </a:ext>
            </a:extLst>
          </p:cNvPr>
          <p:cNvCxnSpPr>
            <a:cxnSpLocks/>
            <a:stCxn id="46" idx="2"/>
            <a:endCxn id="43" idx="1"/>
          </p:cNvCxnSpPr>
          <p:nvPr/>
        </p:nvCxnSpPr>
        <p:spPr>
          <a:xfrm flipH="1">
            <a:off x="6172994" y="4412952"/>
            <a:ext cx="1104963" cy="74598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ylinder 61">
            <a:extLst>
              <a:ext uri="{FF2B5EF4-FFF2-40B4-BE49-F238E27FC236}">
                <a16:creationId xmlns:a16="http://schemas.microsoft.com/office/drawing/2014/main" id="{EBF4BC97-DE9A-4662-83A9-44F16949E928}"/>
              </a:ext>
            </a:extLst>
          </p:cNvPr>
          <p:cNvSpPr/>
          <p:nvPr/>
        </p:nvSpPr>
        <p:spPr>
          <a:xfrm>
            <a:off x="3970834" y="1527170"/>
            <a:ext cx="792088" cy="695103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Logs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CFDFE20-9AC6-46FF-958D-AC2F6C4D5C7A}"/>
              </a:ext>
            </a:extLst>
          </p:cNvPr>
          <p:cNvCxnSpPr>
            <a:cxnSpLocks/>
            <a:stCxn id="21" idx="0"/>
            <a:endCxn id="62" idx="3"/>
          </p:cNvCxnSpPr>
          <p:nvPr/>
        </p:nvCxnSpPr>
        <p:spPr>
          <a:xfrm flipH="1" flipV="1">
            <a:off x="4366878" y="2222272"/>
            <a:ext cx="930" cy="562704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ylinder 77">
            <a:extLst>
              <a:ext uri="{FF2B5EF4-FFF2-40B4-BE49-F238E27FC236}">
                <a16:creationId xmlns:a16="http://schemas.microsoft.com/office/drawing/2014/main" id="{D320E41B-FD3A-427A-9EDD-C3BEA20AFFFE}"/>
              </a:ext>
            </a:extLst>
          </p:cNvPr>
          <p:cNvSpPr/>
          <p:nvPr/>
        </p:nvSpPr>
        <p:spPr>
          <a:xfrm>
            <a:off x="9685281" y="3606120"/>
            <a:ext cx="792088" cy="972108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Trace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F1BD700-7685-4C47-9C90-A5FC9B0B7471}"/>
              </a:ext>
            </a:extLst>
          </p:cNvPr>
          <p:cNvCxnSpPr>
            <a:stCxn id="22" idx="3"/>
            <a:endCxn id="78" idx="2"/>
          </p:cNvCxnSpPr>
          <p:nvPr/>
        </p:nvCxnSpPr>
        <p:spPr>
          <a:xfrm flipV="1">
            <a:off x="9069419" y="4092175"/>
            <a:ext cx="615863" cy="32745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E60B1B7B-2D91-4073-8476-2FCF3A555AF5}"/>
              </a:ext>
            </a:extLst>
          </p:cNvPr>
          <p:cNvSpPr/>
          <p:nvPr/>
        </p:nvSpPr>
        <p:spPr>
          <a:xfrm>
            <a:off x="1949365" y="3574758"/>
            <a:ext cx="348921" cy="1872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DDOS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833F368-0EED-4E28-8AD8-F359732D6F7E}"/>
              </a:ext>
            </a:extLst>
          </p:cNvPr>
          <p:cNvCxnSpPr>
            <a:cxnSpLocks/>
            <a:endCxn id="83" idx="1"/>
          </p:cNvCxnSpPr>
          <p:nvPr/>
        </p:nvCxnSpPr>
        <p:spPr>
          <a:xfrm>
            <a:off x="1559496" y="4510861"/>
            <a:ext cx="389868" cy="0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C331E8E-0468-4931-824A-B091B14DA3F1}"/>
              </a:ext>
            </a:extLst>
          </p:cNvPr>
          <p:cNvCxnSpPr>
            <a:cxnSpLocks/>
            <a:stCxn id="83" idx="3"/>
            <a:endCxn id="6" idx="1"/>
          </p:cNvCxnSpPr>
          <p:nvPr/>
        </p:nvCxnSpPr>
        <p:spPr>
          <a:xfrm>
            <a:off x="2298285" y="4510861"/>
            <a:ext cx="360040" cy="0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DB0E606-9F3D-4AA2-BBC8-F124B8C5A7A8}"/>
              </a:ext>
            </a:extLst>
          </p:cNvPr>
          <p:cNvCxnSpPr>
            <a:cxnSpLocks/>
            <a:stCxn id="19" idx="2"/>
            <a:endCxn id="20" idx="3"/>
          </p:cNvCxnSpPr>
          <p:nvPr/>
        </p:nvCxnSpPr>
        <p:spPr>
          <a:xfrm flipH="1">
            <a:off x="4871864" y="3358734"/>
            <a:ext cx="3096344" cy="68407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325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A38B6-5142-46C9-9FEF-AB9A7BAE2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Reverse proxy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E9F84-ECBB-42F1-9724-5E7AD9C08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nginx</a:t>
            </a:r>
            <a:endParaRPr lang="fr-FR" dirty="0"/>
          </a:p>
          <a:p>
            <a:r>
              <a:rPr lang="fr-FR" dirty="0"/>
              <a:t>installer sur VPS</a:t>
            </a:r>
          </a:p>
          <a:p>
            <a:r>
              <a:rPr lang="fr-FR" dirty="0"/>
              <a:t>le mettre en </a:t>
            </a:r>
            <a:r>
              <a:rPr lang="fr-FR" dirty="0" err="1"/>
              <a:t>systemd</a:t>
            </a:r>
            <a:r>
              <a:rPr lang="fr-FR" dirty="0"/>
              <a:t> (daemon)</a:t>
            </a:r>
          </a:p>
          <a:p>
            <a:r>
              <a:rPr lang="fr-FR" dirty="0"/>
              <a:t>apprendre a le configurer</a:t>
            </a:r>
          </a:p>
          <a:p>
            <a:r>
              <a:rPr lang="fr-FR" dirty="0"/>
              <a:t>ajouter une conf proxy et https pour un serveur </a:t>
            </a:r>
            <a:r>
              <a:rPr lang="fr-FR" dirty="0" err="1"/>
              <a:t>node</a:t>
            </a:r>
            <a:r>
              <a:rPr lang="fr-FR" dirty="0"/>
              <a:t> sur la </a:t>
            </a:r>
            <a:r>
              <a:rPr lang="fr-FR" dirty="0" err="1"/>
              <a:t>meme</a:t>
            </a:r>
            <a:r>
              <a:rPr lang="fr-FR" dirty="0"/>
              <a:t> machine.</a:t>
            </a:r>
          </a:p>
          <a:p>
            <a:r>
              <a:rPr lang="fr-FR" dirty="0"/>
              <a:t>Firewall : bloquer les ports du serveur </a:t>
            </a:r>
            <a:r>
              <a:rPr lang="fr-FR" dirty="0" err="1"/>
              <a:t>node</a:t>
            </a:r>
            <a:r>
              <a:rPr lang="fr-FR" dirty="0"/>
              <a:t> depuis l’</a:t>
            </a:r>
            <a:r>
              <a:rPr lang="fr-FR" dirty="0" err="1"/>
              <a:t>exterieur</a:t>
            </a:r>
            <a:endParaRPr lang="fr-FR" dirty="0"/>
          </a:p>
          <a:p>
            <a:r>
              <a:rPr lang="fr-FR" dirty="0"/>
              <a:t>Git sur linux : automatiser le </a:t>
            </a:r>
            <a:r>
              <a:rPr lang="fr-FR" dirty="0" err="1"/>
              <a:t>token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6313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60F65-F6F9-4B0B-A137-E5E737B6F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pm2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08002-30E4-4600-A5F3-C3B0E73C2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pm2 restart ecosystem.config.js --</a:t>
            </a:r>
            <a:r>
              <a:rPr lang="fr-FR" dirty="0" err="1"/>
              <a:t>env</a:t>
            </a:r>
            <a:r>
              <a:rPr lang="fr-FR" dirty="0"/>
              <a:t> production</a:t>
            </a:r>
          </a:p>
        </p:txBody>
      </p:sp>
    </p:spTree>
    <p:extLst>
      <p:ext uri="{BB962C8B-B14F-4D97-AF65-F5344CB8AC3E}">
        <p14:creationId xmlns:p14="http://schemas.microsoft.com/office/powerpoint/2010/main" val="2734649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09A0C-AFFD-406D-90FA-C9E147A26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Webographie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8E908-3417-4D40-A13D-F91F51EBF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hlinkClick r:id="rId2"/>
              </a:rPr>
              <a:t>https://refactoring.guru/refactoring</a:t>
            </a:r>
            <a:endParaRPr lang="fr-FR" dirty="0"/>
          </a:p>
          <a:p>
            <a:r>
              <a:rPr lang="fr-FR" dirty="0">
                <a:hlinkClick r:id="rId3"/>
              </a:rPr>
              <a:t>https://www.conventionalcommits.org/en/v1.0.0/</a:t>
            </a:r>
            <a:endParaRPr lang="fr-FR" dirty="0"/>
          </a:p>
          <a:p>
            <a:r>
              <a:rPr lang="fr-FR" dirty="0">
                <a:hlinkClick r:id="rId4"/>
              </a:rPr>
              <a:t>https://semver.org/</a:t>
            </a:r>
            <a:endParaRPr lang="fr-FR" dirty="0"/>
          </a:p>
          <a:p>
            <a:r>
              <a:rPr lang="fr-FR" dirty="0"/>
              <a:t>Googler « </a:t>
            </a:r>
            <a:r>
              <a:rPr lang="fr-FR" dirty="0" err="1"/>
              <a:t>figma</a:t>
            </a:r>
            <a:r>
              <a:rPr lang="fr-FR" dirty="0"/>
              <a:t> » (maquette)</a:t>
            </a:r>
          </a:p>
          <a:p>
            <a:r>
              <a:rPr lang="fr-FR" dirty="0">
                <a:hlinkClick r:id="rId5"/>
              </a:rPr>
              <a:t>https://caniuse.com/?search=flex</a:t>
            </a:r>
            <a:endParaRPr lang="fr-FR" dirty="0"/>
          </a:p>
          <a:p>
            <a:r>
              <a:rPr lang="fr-FR" dirty="0">
                <a:hlinkClick r:id="rId6"/>
              </a:rPr>
              <a:t>https://css-tricks.com/snippets/css/a-guide-to-flexbox/</a:t>
            </a:r>
            <a:endParaRPr lang="fr-FR" dirty="0"/>
          </a:p>
          <a:p>
            <a:r>
              <a:rPr lang="fr-FR" dirty="0">
                <a:hlinkClick r:id="rId7"/>
              </a:rPr>
              <a:t>https://flexboxfroggy.com/#fr</a:t>
            </a:r>
            <a:endParaRPr lang="fr-FR" dirty="0"/>
          </a:p>
          <a:p>
            <a:r>
              <a:rPr lang="fr-FR" dirty="0"/>
              <a:t>Google : </a:t>
            </a:r>
            <a:r>
              <a:rPr lang="en-US" dirty="0"/>
              <a:t>100 Things Every Designer Needs to Know About People pdf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0463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8EB9E-913F-4529-A115-03EE7808B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54FB3-8CDF-4C19-942C-2B9632A2D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 : </a:t>
            </a:r>
            <a:r>
              <a:rPr lang="fr-FR" dirty="0" err="1"/>
              <a:t>Create</a:t>
            </a:r>
            <a:endParaRPr lang="fr-FR" dirty="0"/>
          </a:p>
          <a:p>
            <a:r>
              <a:rPr lang="fr-FR" dirty="0"/>
              <a:t>R : </a:t>
            </a:r>
            <a:r>
              <a:rPr lang="fr-FR" dirty="0" err="1"/>
              <a:t>Retrieve</a:t>
            </a:r>
            <a:endParaRPr lang="fr-FR" dirty="0"/>
          </a:p>
          <a:p>
            <a:r>
              <a:rPr lang="fr-FR" dirty="0"/>
              <a:t>U : Update</a:t>
            </a:r>
          </a:p>
          <a:p>
            <a:r>
              <a:rPr lang="fr-FR" dirty="0"/>
              <a:t>D : </a:t>
            </a:r>
            <a:r>
              <a:rPr lang="fr-FR" dirty="0" err="1"/>
              <a:t>Delete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7808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3AA60-E68F-49F2-9995-E3A6EF9D1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HTTP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5489F2-218C-45DB-B8F7-B92A6742BDE4}"/>
              </a:ext>
            </a:extLst>
          </p:cNvPr>
          <p:cNvSpPr/>
          <p:nvPr/>
        </p:nvSpPr>
        <p:spPr>
          <a:xfrm>
            <a:off x="748553" y="2084294"/>
            <a:ext cx="1810871" cy="1640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8939CA-26F7-42D3-9AF0-37E1C191C2CD}"/>
              </a:ext>
            </a:extLst>
          </p:cNvPr>
          <p:cNvSpPr/>
          <p:nvPr/>
        </p:nvSpPr>
        <p:spPr>
          <a:xfrm>
            <a:off x="8337177" y="2169459"/>
            <a:ext cx="1810871" cy="1640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232ECA0-632B-41D7-A260-2352D271B891}"/>
              </a:ext>
            </a:extLst>
          </p:cNvPr>
          <p:cNvCxnSpPr/>
          <p:nvPr/>
        </p:nvCxnSpPr>
        <p:spPr>
          <a:xfrm>
            <a:off x="2604247" y="2339788"/>
            <a:ext cx="5732930" cy="493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5C2589A-333A-431A-84C6-238F1C78264C}"/>
              </a:ext>
            </a:extLst>
          </p:cNvPr>
          <p:cNvSpPr txBox="1"/>
          <p:nvPr/>
        </p:nvSpPr>
        <p:spPr>
          <a:xfrm>
            <a:off x="4069976" y="1905420"/>
            <a:ext cx="148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 </a:t>
            </a:r>
            <a:r>
              <a:rPr lang="fr-FR" dirty="0" err="1"/>
              <a:t>Request</a:t>
            </a:r>
            <a:endParaRPr lang="fr-FR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BD3A018-DFA9-4E06-8483-E95A8783A1ED}"/>
              </a:ext>
            </a:extLst>
          </p:cNvPr>
          <p:cNvCxnSpPr/>
          <p:nvPr/>
        </p:nvCxnSpPr>
        <p:spPr>
          <a:xfrm flipH="1" flipV="1">
            <a:off x="2604247" y="3429000"/>
            <a:ext cx="5697071" cy="10757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7F6490B-5E7A-4C8D-8D2C-3E409AB0129B}"/>
              </a:ext>
            </a:extLst>
          </p:cNvPr>
          <p:cNvSpPr txBox="1"/>
          <p:nvPr/>
        </p:nvSpPr>
        <p:spPr>
          <a:xfrm>
            <a:off x="4298576" y="3572435"/>
            <a:ext cx="162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 </a:t>
            </a:r>
            <a:r>
              <a:rPr lang="fr-FR" dirty="0" err="1"/>
              <a:t>Response</a:t>
            </a:r>
            <a:endParaRPr lang="fr-F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B171DD-04CC-4118-8E53-FDD8AA96A134}"/>
              </a:ext>
            </a:extLst>
          </p:cNvPr>
          <p:cNvSpPr txBox="1"/>
          <p:nvPr/>
        </p:nvSpPr>
        <p:spPr>
          <a:xfrm>
            <a:off x="210671" y="4406153"/>
            <a:ext cx="343453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POST /api/articles HTTP/2.0</a:t>
            </a:r>
          </a:p>
          <a:p>
            <a:r>
              <a:rPr lang="fr-FR" dirty="0"/>
              <a:t>Host: localhost:3000</a:t>
            </a:r>
          </a:p>
          <a:p>
            <a:r>
              <a:rPr lang="fr-FR" dirty="0"/>
              <a:t>Content-Type: application/</a:t>
            </a:r>
            <a:r>
              <a:rPr lang="fr-FR" dirty="0" err="1"/>
              <a:t>json</a:t>
            </a:r>
            <a:endParaRPr lang="fr-FR" dirty="0"/>
          </a:p>
          <a:p>
            <a:r>
              <a:rPr lang="fr-FR" dirty="0"/>
              <a:t>X-</a:t>
            </a:r>
            <a:r>
              <a:rPr lang="fr-FR" dirty="0" err="1"/>
              <a:t>Wiame</a:t>
            </a:r>
            <a:r>
              <a:rPr lang="fr-FR" dirty="0"/>
              <a:t>-Truc: </a:t>
            </a:r>
            <a:r>
              <a:rPr lang="fr-FR" dirty="0" err="1"/>
              <a:t>asdfasdf</a:t>
            </a:r>
            <a:endParaRPr lang="fr-FR" dirty="0"/>
          </a:p>
          <a:p>
            <a:r>
              <a:rPr lang="fr-FR" dirty="0"/>
              <a:t>Content-</a:t>
            </a:r>
            <a:r>
              <a:rPr lang="fr-FR" dirty="0" err="1"/>
              <a:t>Length</a:t>
            </a:r>
            <a:r>
              <a:rPr lang="fr-FR" dirty="0"/>
              <a:t>: 34</a:t>
            </a:r>
          </a:p>
          <a:p>
            <a:endParaRPr lang="fr-FR" dirty="0"/>
          </a:p>
          <a:p>
            <a:r>
              <a:rPr lang="fr-FR" dirty="0"/>
              <a:t>{</a:t>
            </a:r>
            <a:r>
              <a:rPr lang="fr-FR" dirty="0" err="1"/>
              <a:t>name</a:t>
            </a:r>
            <a:r>
              <a:rPr lang="fr-FR" dirty="0"/>
              <a:t>: </a:t>
            </a:r>
            <a:r>
              <a:rPr lang="fr-FR" dirty="0" err="1"/>
              <a:t>asdfasdf</a:t>
            </a:r>
            <a:r>
              <a:rPr lang="fr-FR" dirty="0"/>
              <a:t>, </a:t>
            </a:r>
            <a:r>
              <a:rPr lang="fr-FR" dirty="0" err="1"/>
              <a:t>price</a:t>
            </a:r>
            <a:r>
              <a:rPr lang="fr-FR" dirty="0"/>
              <a:t>: 34, </a:t>
            </a:r>
            <a:r>
              <a:rPr lang="fr-FR" dirty="0" err="1"/>
              <a:t>qty</a:t>
            </a:r>
            <a:r>
              <a:rPr lang="fr-FR" dirty="0"/>
              <a:t>: 12}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E1DA25-7EE3-4C1B-9965-4D55A62DB37C}"/>
              </a:ext>
            </a:extLst>
          </p:cNvPr>
          <p:cNvSpPr txBox="1"/>
          <p:nvPr/>
        </p:nvSpPr>
        <p:spPr>
          <a:xfrm>
            <a:off x="6096000" y="4406153"/>
            <a:ext cx="415036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HTTP/1.1 201 </a:t>
            </a:r>
            <a:r>
              <a:rPr lang="fr-FR" dirty="0" err="1"/>
              <a:t>Created</a:t>
            </a:r>
            <a:endParaRPr lang="fr-FR" dirty="0"/>
          </a:p>
          <a:p>
            <a:r>
              <a:rPr lang="fr-FR" dirty="0"/>
              <a:t>Content-Type: </a:t>
            </a:r>
            <a:r>
              <a:rPr lang="fr-FR" dirty="0" err="1"/>
              <a:t>text</a:t>
            </a:r>
            <a:r>
              <a:rPr lang="fr-FR" dirty="0"/>
              <a:t>/plain</a:t>
            </a:r>
          </a:p>
          <a:p>
            <a:r>
              <a:rPr lang="fr-FR" dirty="0"/>
              <a:t>X-</a:t>
            </a:r>
            <a:r>
              <a:rPr lang="fr-FR" dirty="0" err="1"/>
              <a:t>Wiame</a:t>
            </a:r>
            <a:r>
              <a:rPr lang="fr-FR" dirty="0"/>
              <a:t>-Truc: </a:t>
            </a:r>
            <a:r>
              <a:rPr lang="fr-FR" dirty="0" err="1"/>
              <a:t>asdfasdf</a:t>
            </a:r>
            <a:endParaRPr lang="fr-FR" dirty="0"/>
          </a:p>
          <a:p>
            <a:r>
              <a:rPr lang="fr-FR" dirty="0"/>
              <a:t>Content-</a:t>
            </a:r>
            <a:r>
              <a:rPr lang="fr-FR" dirty="0" err="1"/>
              <a:t>Length</a:t>
            </a:r>
            <a:r>
              <a:rPr lang="fr-FR" dirty="0"/>
              <a:t>: 12</a:t>
            </a:r>
          </a:p>
          <a:p>
            <a:endParaRPr lang="fr-FR" dirty="0"/>
          </a:p>
          <a:p>
            <a:r>
              <a:rPr lang="fr-FR" dirty="0"/>
              <a:t>{id: ‘a1’, </a:t>
            </a:r>
            <a:r>
              <a:rPr lang="fr-FR" dirty="0" err="1"/>
              <a:t>name</a:t>
            </a:r>
            <a:r>
              <a:rPr lang="fr-FR" dirty="0"/>
              <a:t>: </a:t>
            </a:r>
            <a:r>
              <a:rPr lang="fr-FR" dirty="0" err="1"/>
              <a:t>asdfasdf</a:t>
            </a:r>
            <a:r>
              <a:rPr lang="fr-FR" dirty="0"/>
              <a:t>, </a:t>
            </a:r>
            <a:r>
              <a:rPr lang="fr-FR" dirty="0" err="1"/>
              <a:t>price</a:t>
            </a:r>
            <a:r>
              <a:rPr lang="fr-FR" dirty="0"/>
              <a:t>: 34, </a:t>
            </a:r>
            <a:r>
              <a:rPr lang="fr-FR" dirty="0" err="1"/>
              <a:t>qty</a:t>
            </a:r>
            <a:r>
              <a:rPr lang="fr-FR" dirty="0"/>
              <a:t>: 12}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7989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47D3E-DF3B-4C5A-8902-8ED643AC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Javascript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D6077B0-2C8C-4F28-94EA-828304B7BA73}"/>
              </a:ext>
            </a:extLst>
          </p:cNvPr>
          <p:cNvCxnSpPr/>
          <p:nvPr/>
        </p:nvCxnSpPr>
        <p:spPr>
          <a:xfrm flipV="1">
            <a:off x="421341" y="2761129"/>
            <a:ext cx="11465859" cy="40342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E011917-4975-4622-BF47-E051ED101B33}"/>
              </a:ext>
            </a:extLst>
          </p:cNvPr>
          <p:cNvCxnSpPr/>
          <p:nvPr/>
        </p:nvCxnSpPr>
        <p:spPr>
          <a:xfrm>
            <a:off x="640976" y="2514600"/>
            <a:ext cx="0" cy="573741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0AB0628-3612-4252-8111-ECD4CB8E638C}"/>
              </a:ext>
            </a:extLst>
          </p:cNvPr>
          <p:cNvSpPr txBox="1"/>
          <p:nvPr/>
        </p:nvSpPr>
        <p:spPr>
          <a:xfrm>
            <a:off x="290742" y="3123329"/>
            <a:ext cx="1094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1995</a:t>
            </a:r>
          </a:p>
          <a:p>
            <a:r>
              <a:rPr lang="fr-FR" dirty="0"/>
              <a:t>Javascript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926C447-3616-4C84-9926-3B428B4F47F8}"/>
              </a:ext>
            </a:extLst>
          </p:cNvPr>
          <p:cNvCxnSpPr/>
          <p:nvPr/>
        </p:nvCxnSpPr>
        <p:spPr>
          <a:xfrm>
            <a:off x="1981200" y="2545976"/>
            <a:ext cx="0" cy="577353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5E76C85-D62C-4CC0-AAFF-FE2131808211}"/>
              </a:ext>
            </a:extLst>
          </p:cNvPr>
          <p:cNvSpPr txBox="1"/>
          <p:nvPr/>
        </p:nvSpPr>
        <p:spPr>
          <a:xfrm>
            <a:off x="1694330" y="3160059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1997</a:t>
            </a:r>
          </a:p>
          <a:p>
            <a:r>
              <a:rPr lang="fr-FR" dirty="0"/>
              <a:t>ES1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A8F7F80-E15C-4029-9431-DA2DCE4B0093}"/>
              </a:ext>
            </a:extLst>
          </p:cNvPr>
          <p:cNvCxnSpPr/>
          <p:nvPr/>
        </p:nvCxnSpPr>
        <p:spPr>
          <a:xfrm>
            <a:off x="2841812" y="2545976"/>
            <a:ext cx="0" cy="577353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47097B6-E73D-45D7-974C-19C932932693}"/>
              </a:ext>
            </a:extLst>
          </p:cNvPr>
          <p:cNvSpPr txBox="1"/>
          <p:nvPr/>
        </p:nvSpPr>
        <p:spPr>
          <a:xfrm>
            <a:off x="2559424" y="3160058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1998</a:t>
            </a:r>
          </a:p>
          <a:p>
            <a:r>
              <a:rPr lang="fr-FR" dirty="0"/>
              <a:t>ES2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CC0725A-E21F-42C3-A1EC-C2125E6CC3C2}"/>
              </a:ext>
            </a:extLst>
          </p:cNvPr>
          <p:cNvCxnSpPr/>
          <p:nvPr/>
        </p:nvCxnSpPr>
        <p:spPr>
          <a:xfrm>
            <a:off x="3715871" y="2545975"/>
            <a:ext cx="0" cy="577353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C2C0D28-43E1-43EE-99E3-D5B30D7014DD}"/>
              </a:ext>
            </a:extLst>
          </p:cNvPr>
          <p:cNvSpPr txBox="1"/>
          <p:nvPr/>
        </p:nvSpPr>
        <p:spPr>
          <a:xfrm>
            <a:off x="3424518" y="3160057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1999</a:t>
            </a:r>
          </a:p>
          <a:p>
            <a:r>
              <a:rPr lang="fr-FR" dirty="0"/>
              <a:t>ES3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DBE0142-6EB2-41A3-B6D9-D3A9DDF8FD5C}"/>
              </a:ext>
            </a:extLst>
          </p:cNvPr>
          <p:cNvCxnSpPr/>
          <p:nvPr/>
        </p:nvCxnSpPr>
        <p:spPr>
          <a:xfrm>
            <a:off x="7104529" y="2514600"/>
            <a:ext cx="0" cy="573741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2285416-E8E9-4C18-B882-37F1A97DB45F}"/>
              </a:ext>
            </a:extLst>
          </p:cNvPr>
          <p:cNvSpPr txBox="1"/>
          <p:nvPr/>
        </p:nvSpPr>
        <p:spPr>
          <a:xfrm>
            <a:off x="6826624" y="3141257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2009</a:t>
            </a:r>
          </a:p>
          <a:p>
            <a:r>
              <a:rPr lang="fr-FR" dirty="0"/>
              <a:t>ES5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FDA6521-B894-4F8F-B7ED-6D600BA0D6E1}"/>
              </a:ext>
            </a:extLst>
          </p:cNvPr>
          <p:cNvCxnSpPr/>
          <p:nvPr/>
        </p:nvCxnSpPr>
        <p:spPr>
          <a:xfrm>
            <a:off x="9036424" y="2415988"/>
            <a:ext cx="0" cy="744069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7C43BDC-B057-4D09-82A7-BAEEFE9BB3F2}"/>
              </a:ext>
            </a:extLst>
          </p:cNvPr>
          <p:cNvSpPr txBox="1"/>
          <p:nvPr/>
        </p:nvSpPr>
        <p:spPr>
          <a:xfrm>
            <a:off x="8776448" y="3160056"/>
            <a:ext cx="868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2015</a:t>
            </a:r>
          </a:p>
          <a:p>
            <a:r>
              <a:rPr lang="fr-FR" dirty="0"/>
              <a:t>ES6</a:t>
            </a:r>
          </a:p>
          <a:p>
            <a:r>
              <a:rPr lang="fr-FR" dirty="0"/>
              <a:t>ES2015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90F011D-3CB1-4B0F-B2F0-AF2F7D538ED7}"/>
              </a:ext>
            </a:extLst>
          </p:cNvPr>
          <p:cNvCxnSpPr/>
          <p:nvPr/>
        </p:nvCxnSpPr>
        <p:spPr>
          <a:xfrm>
            <a:off x="8081682" y="1976718"/>
            <a:ext cx="0" cy="1985682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549BAE9-DB57-4F65-8578-EF936CB5E2EB}"/>
              </a:ext>
            </a:extLst>
          </p:cNvPr>
          <p:cNvSpPr txBox="1"/>
          <p:nvPr/>
        </p:nvSpPr>
        <p:spPr>
          <a:xfrm>
            <a:off x="7812742" y="3984375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2012</a:t>
            </a:r>
          </a:p>
          <a:p>
            <a:r>
              <a:rPr lang="fr-FR" dirty="0"/>
              <a:t>TS1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5FA62D2-30B2-4DA7-8697-40E19EE484A4}"/>
              </a:ext>
            </a:extLst>
          </p:cNvPr>
          <p:cNvCxnSpPr/>
          <p:nvPr/>
        </p:nvCxnSpPr>
        <p:spPr>
          <a:xfrm>
            <a:off x="11174506" y="2460812"/>
            <a:ext cx="0" cy="788894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AEDDD48-3316-4CC8-8F73-3777E8B6B45F}"/>
              </a:ext>
            </a:extLst>
          </p:cNvPr>
          <p:cNvSpPr txBox="1"/>
          <p:nvPr/>
        </p:nvSpPr>
        <p:spPr>
          <a:xfrm>
            <a:off x="10919546" y="3307995"/>
            <a:ext cx="868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2021</a:t>
            </a:r>
          </a:p>
          <a:p>
            <a:r>
              <a:rPr lang="fr-FR" dirty="0"/>
              <a:t>ES12</a:t>
            </a:r>
          </a:p>
          <a:p>
            <a:r>
              <a:rPr lang="fr-FR" dirty="0"/>
              <a:t>ES2021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5032DE-890B-4CB6-98C1-8C48D7F5228C}"/>
              </a:ext>
            </a:extLst>
          </p:cNvPr>
          <p:cNvSpPr txBox="1"/>
          <p:nvPr/>
        </p:nvSpPr>
        <p:spPr>
          <a:xfrm>
            <a:off x="7812742" y="4630705"/>
            <a:ext cx="8226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const</a:t>
            </a:r>
            <a:endParaRPr lang="fr-FR" dirty="0"/>
          </a:p>
          <a:p>
            <a:r>
              <a:rPr lang="fr-FR" dirty="0"/>
              <a:t>let</a:t>
            </a:r>
          </a:p>
          <a:p>
            <a:r>
              <a:rPr lang="fr-FR" dirty="0"/>
              <a:t>import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F28EF1D-777A-458C-A735-F7059150650C}"/>
              </a:ext>
            </a:extLst>
          </p:cNvPr>
          <p:cNvCxnSpPr/>
          <p:nvPr/>
        </p:nvCxnSpPr>
        <p:spPr>
          <a:xfrm>
            <a:off x="6696635" y="1820475"/>
            <a:ext cx="31377" cy="2487065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5C8987A-C6EF-4F8D-B7C7-C68B1B655C70}"/>
              </a:ext>
            </a:extLst>
          </p:cNvPr>
          <p:cNvSpPr txBox="1"/>
          <p:nvPr/>
        </p:nvSpPr>
        <p:spPr>
          <a:xfrm>
            <a:off x="6324600" y="4338027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NodeJS</a:t>
            </a:r>
            <a:endParaRPr lang="fr-FR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A53B08-F0C0-46A5-A524-0CE52950D4AB}"/>
              </a:ext>
            </a:extLst>
          </p:cNvPr>
          <p:cNvCxnSpPr/>
          <p:nvPr/>
        </p:nvCxnSpPr>
        <p:spPr>
          <a:xfrm>
            <a:off x="4854388" y="2303476"/>
            <a:ext cx="0" cy="1031394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E11AF3A-1C0D-4788-86D0-8B8C9F0FF5B9}"/>
              </a:ext>
            </a:extLst>
          </p:cNvPr>
          <p:cNvSpPr txBox="1"/>
          <p:nvPr/>
        </p:nvSpPr>
        <p:spPr>
          <a:xfrm>
            <a:off x="4567518" y="3621721"/>
            <a:ext cx="1221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CommonJS</a:t>
            </a:r>
            <a:endParaRPr lang="fr-FR" dirty="0"/>
          </a:p>
          <a:p>
            <a:r>
              <a:rPr lang="fr-FR" dirty="0" err="1"/>
              <a:t>require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7834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21CFC-0377-4021-9156-464F6CCAE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Vscode</a:t>
            </a:r>
            <a:r>
              <a:rPr lang="fr-FR" dirty="0"/>
              <a:t> plugin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2DD50-094F-4982-829B-566D7B240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Javascript console </a:t>
            </a:r>
            <a:r>
              <a:rPr lang="fr-FR" dirty="0" err="1"/>
              <a:t>utils</a:t>
            </a:r>
            <a:endParaRPr lang="fr-FR" dirty="0"/>
          </a:p>
          <a:p>
            <a:r>
              <a:rPr lang="fr-FR" dirty="0" err="1"/>
              <a:t>Prettier</a:t>
            </a:r>
            <a:endParaRPr lang="fr-FR" dirty="0"/>
          </a:p>
          <a:p>
            <a:r>
              <a:rPr lang="fr-FR" dirty="0"/>
              <a:t>Git graph</a:t>
            </a:r>
          </a:p>
          <a:p>
            <a:r>
              <a:rPr lang="fr-FR" dirty="0"/>
              <a:t>Javascript (ES6) </a:t>
            </a:r>
            <a:r>
              <a:rPr lang="fr-FR" dirty="0" err="1"/>
              <a:t>Snippet</a:t>
            </a:r>
            <a:endParaRPr lang="fr-FR" dirty="0"/>
          </a:p>
          <a:p>
            <a:r>
              <a:rPr lang="fr-FR" dirty="0" err="1"/>
              <a:t>Angular</a:t>
            </a:r>
            <a:r>
              <a:rPr lang="fr-FR" dirty="0"/>
              <a:t> </a:t>
            </a:r>
            <a:r>
              <a:rPr lang="fr-FR" dirty="0" err="1"/>
              <a:t>Language</a:t>
            </a:r>
            <a:r>
              <a:rPr lang="fr-FR" dirty="0"/>
              <a:t> Service</a:t>
            </a:r>
          </a:p>
          <a:p>
            <a:r>
              <a:rPr lang="fr-FR" dirty="0"/>
              <a:t>Typescript class </a:t>
            </a:r>
            <a:r>
              <a:rPr lang="fr-FR" dirty="0" err="1"/>
              <a:t>organizer</a:t>
            </a:r>
            <a:endParaRPr lang="fr-FR" dirty="0"/>
          </a:p>
          <a:p>
            <a:r>
              <a:rPr lang="fr-FR" dirty="0" err="1"/>
              <a:t>Remote</a:t>
            </a:r>
            <a:r>
              <a:rPr lang="fr-FR" dirty="0"/>
              <a:t> SSH</a:t>
            </a:r>
          </a:p>
          <a:p>
            <a:r>
              <a:rPr lang="fr-FR" dirty="0"/>
              <a:t>Auto Rename Tag</a:t>
            </a:r>
          </a:p>
        </p:txBody>
      </p:sp>
    </p:spTree>
    <p:extLst>
      <p:ext uri="{BB962C8B-B14F-4D97-AF65-F5344CB8AC3E}">
        <p14:creationId xmlns:p14="http://schemas.microsoft.com/office/powerpoint/2010/main" val="438744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58DF3-2361-4E76-9689-2336C24FE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7A8309-7EFB-4BDD-A701-8C845CDC8834}"/>
              </a:ext>
            </a:extLst>
          </p:cNvPr>
          <p:cNvSpPr/>
          <p:nvPr/>
        </p:nvSpPr>
        <p:spPr>
          <a:xfrm>
            <a:off x="1958788" y="2218765"/>
            <a:ext cx="1151965" cy="1044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AuthN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B35EA7-7930-444D-BE05-D22D22F42D2E}"/>
              </a:ext>
            </a:extLst>
          </p:cNvPr>
          <p:cNvSpPr/>
          <p:nvPr/>
        </p:nvSpPr>
        <p:spPr>
          <a:xfrm>
            <a:off x="3626223" y="2218765"/>
            <a:ext cx="1151965" cy="1044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AuthZ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F06AC0-F06D-4CDD-A6CB-2DF6E307C122}"/>
              </a:ext>
            </a:extLst>
          </p:cNvPr>
          <p:cNvSpPr/>
          <p:nvPr/>
        </p:nvSpPr>
        <p:spPr>
          <a:xfrm>
            <a:off x="5293658" y="2218765"/>
            <a:ext cx="1151965" cy="1044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Valid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0620D5-2117-4412-900F-C5CDDEBA94EA}"/>
              </a:ext>
            </a:extLst>
          </p:cNvPr>
          <p:cNvSpPr/>
          <p:nvPr/>
        </p:nvSpPr>
        <p:spPr>
          <a:xfrm>
            <a:off x="6880410" y="2218765"/>
            <a:ext cx="1151965" cy="1044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Sanit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BDDEBF-CF25-486C-8724-710110816693}"/>
              </a:ext>
            </a:extLst>
          </p:cNvPr>
          <p:cNvSpPr/>
          <p:nvPr/>
        </p:nvSpPr>
        <p:spPr>
          <a:xfrm>
            <a:off x="8503021" y="2218765"/>
            <a:ext cx="1151965" cy="1044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Business</a:t>
            </a:r>
          </a:p>
        </p:txBody>
      </p:sp>
    </p:spTree>
    <p:extLst>
      <p:ext uri="{BB962C8B-B14F-4D97-AF65-F5344CB8AC3E}">
        <p14:creationId xmlns:p14="http://schemas.microsoft.com/office/powerpoint/2010/main" val="3227006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9AEC82-96ED-48BC-9DAC-CBF114D74301}"/>
              </a:ext>
            </a:extLst>
          </p:cNvPr>
          <p:cNvSpPr/>
          <p:nvPr/>
        </p:nvSpPr>
        <p:spPr>
          <a:xfrm>
            <a:off x="721659" y="1026459"/>
            <a:ext cx="3227294" cy="48992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724E89-8EDB-48DD-BE22-863FBF6F108A}"/>
              </a:ext>
            </a:extLst>
          </p:cNvPr>
          <p:cNvSpPr/>
          <p:nvPr/>
        </p:nvSpPr>
        <p:spPr>
          <a:xfrm>
            <a:off x="721659" y="1026459"/>
            <a:ext cx="3227294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21B58D-C295-4E07-AFE8-50D527C5226A}"/>
              </a:ext>
            </a:extLst>
          </p:cNvPr>
          <p:cNvSpPr/>
          <p:nvPr/>
        </p:nvSpPr>
        <p:spPr>
          <a:xfrm>
            <a:off x="721659" y="5289177"/>
            <a:ext cx="3227294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Mention </a:t>
            </a:r>
            <a:r>
              <a:rPr lang="fr-FR" dirty="0" err="1"/>
              <a:t>Legales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1CFEA0-91D1-4DAA-9F66-55BC0976A7A1}"/>
              </a:ext>
            </a:extLst>
          </p:cNvPr>
          <p:cNvSpPr/>
          <p:nvPr/>
        </p:nvSpPr>
        <p:spPr>
          <a:xfrm>
            <a:off x="874059" y="1201271"/>
            <a:ext cx="694765" cy="33169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41B79E-3CBB-4AA0-B1E1-C744EAFC5337}"/>
              </a:ext>
            </a:extLst>
          </p:cNvPr>
          <p:cNvSpPr txBox="1"/>
          <p:nvPr/>
        </p:nvSpPr>
        <p:spPr>
          <a:xfrm>
            <a:off x="1568824" y="1160040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Gestion Stock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EA274E-0A66-4C60-BA88-263F08207E1B}"/>
              </a:ext>
            </a:extLst>
          </p:cNvPr>
          <p:cNvSpPr txBox="1"/>
          <p:nvPr/>
        </p:nvSpPr>
        <p:spPr>
          <a:xfrm>
            <a:off x="793377" y="2729753"/>
            <a:ext cx="3205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Gerer</a:t>
            </a:r>
            <a:r>
              <a:rPr lang="fr-FR" dirty="0"/>
              <a:t> efficacement votre stock 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DAB6D1-8DCB-42FA-8080-7A8DD77BEBA2}"/>
              </a:ext>
            </a:extLst>
          </p:cNvPr>
          <p:cNvSpPr/>
          <p:nvPr/>
        </p:nvSpPr>
        <p:spPr>
          <a:xfrm>
            <a:off x="1488639" y="3232666"/>
            <a:ext cx="1815353" cy="470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Voir le stock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16C74A-A12E-4DBF-83DB-B77A7F94B0E7}"/>
              </a:ext>
            </a:extLst>
          </p:cNvPr>
          <p:cNvSpPr/>
          <p:nvPr/>
        </p:nvSpPr>
        <p:spPr>
          <a:xfrm>
            <a:off x="4694020" y="1026459"/>
            <a:ext cx="3227294" cy="48992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86EB7A-F18A-4366-B860-FCF370A62FA1}"/>
              </a:ext>
            </a:extLst>
          </p:cNvPr>
          <p:cNvSpPr/>
          <p:nvPr/>
        </p:nvSpPr>
        <p:spPr>
          <a:xfrm>
            <a:off x="4694020" y="1026459"/>
            <a:ext cx="3227294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3047FC-0B07-4749-9447-82CBD2FE6FA8}"/>
              </a:ext>
            </a:extLst>
          </p:cNvPr>
          <p:cNvSpPr/>
          <p:nvPr/>
        </p:nvSpPr>
        <p:spPr>
          <a:xfrm>
            <a:off x="4694020" y="5289177"/>
            <a:ext cx="3227294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Mention </a:t>
            </a:r>
            <a:r>
              <a:rPr lang="fr-FR" dirty="0" err="1"/>
              <a:t>Legales</a:t>
            </a:r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10084D-74A2-4575-BF1F-E995F7131D84}"/>
              </a:ext>
            </a:extLst>
          </p:cNvPr>
          <p:cNvSpPr/>
          <p:nvPr/>
        </p:nvSpPr>
        <p:spPr>
          <a:xfrm>
            <a:off x="4846420" y="1201271"/>
            <a:ext cx="694765" cy="33169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25FC68-1D32-476C-ABAD-312AD41E36F7}"/>
              </a:ext>
            </a:extLst>
          </p:cNvPr>
          <p:cNvSpPr txBox="1"/>
          <p:nvPr/>
        </p:nvSpPr>
        <p:spPr>
          <a:xfrm>
            <a:off x="5541185" y="1160040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Gestion Stock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05E099-4A0B-4F75-8A6A-184F22F5B95C}"/>
              </a:ext>
            </a:extLst>
          </p:cNvPr>
          <p:cNvSpPr txBox="1"/>
          <p:nvPr/>
        </p:nvSpPr>
        <p:spPr>
          <a:xfrm>
            <a:off x="5446822" y="1837765"/>
            <a:ext cx="1721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Liste des articles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4EFC821-D230-4976-A051-2F7FE15B0A48}"/>
              </a:ext>
            </a:extLst>
          </p:cNvPr>
          <p:cNvSpPr/>
          <p:nvPr/>
        </p:nvSpPr>
        <p:spPr>
          <a:xfrm>
            <a:off x="5033682" y="2788024"/>
            <a:ext cx="2510118" cy="2017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F457EF-81D0-4784-9503-03515E3267FC}"/>
              </a:ext>
            </a:extLst>
          </p:cNvPr>
          <p:cNvSpPr/>
          <p:nvPr/>
        </p:nvSpPr>
        <p:spPr>
          <a:xfrm>
            <a:off x="5065059" y="2281518"/>
            <a:ext cx="77544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+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12EEA1-F0C4-443D-A208-AC56F7E24924}"/>
              </a:ext>
            </a:extLst>
          </p:cNvPr>
          <p:cNvSpPr/>
          <p:nvPr/>
        </p:nvSpPr>
        <p:spPr>
          <a:xfrm>
            <a:off x="5963772" y="2277036"/>
            <a:ext cx="77544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4A70BA3-8D1B-47DF-A22B-5F6B6D9F7B02}"/>
              </a:ext>
            </a:extLst>
          </p:cNvPr>
          <p:cNvSpPr/>
          <p:nvPr/>
        </p:nvSpPr>
        <p:spPr>
          <a:xfrm>
            <a:off x="8516471" y="1032721"/>
            <a:ext cx="3227294" cy="48992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F793BE-F518-4E14-B1D2-8EA7AC305605}"/>
              </a:ext>
            </a:extLst>
          </p:cNvPr>
          <p:cNvSpPr/>
          <p:nvPr/>
        </p:nvSpPr>
        <p:spPr>
          <a:xfrm>
            <a:off x="8516471" y="1032721"/>
            <a:ext cx="3227294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CB6B714-9672-407A-8A49-414F2D29FCF2}"/>
              </a:ext>
            </a:extLst>
          </p:cNvPr>
          <p:cNvSpPr/>
          <p:nvPr/>
        </p:nvSpPr>
        <p:spPr>
          <a:xfrm>
            <a:off x="8516471" y="5295439"/>
            <a:ext cx="3227294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Mention </a:t>
            </a:r>
            <a:r>
              <a:rPr lang="fr-FR" dirty="0" err="1"/>
              <a:t>Legales</a:t>
            </a:r>
            <a:endParaRPr lang="fr-F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2B1D67-B017-40C0-94C5-6AC09EABF98E}"/>
              </a:ext>
            </a:extLst>
          </p:cNvPr>
          <p:cNvSpPr/>
          <p:nvPr/>
        </p:nvSpPr>
        <p:spPr>
          <a:xfrm>
            <a:off x="8668871" y="1207533"/>
            <a:ext cx="694765" cy="33169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7E6E54-5B1A-4AEA-B774-7856132D0B6B}"/>
              </a:ext>
            </a:extLst>
          </p:cNvPr>
          <p:cNvSpPr txBox="1"/>
          <p:nvPr/>
        </p:nvSpPr>
        <p:spPr>
          <a:xfrm>
            <a:off x="9363636" y="1166302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Gestion Stock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6734B9-57BE-4978-892D-94AC1EEDCC06}"/>
              </a:ext>
            </a:extLst>
          </p:cNvPr>
          <p:cNvSpPr txBox="1"/>
          <p:nvPr/>
        </p:nvSpPr>
        <p:spPr>
          <a:xfrm>
            <a:off x="9273989" y="1907704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Mentions </a:t>
            </a:r>
            <a:r>
              <a:rPr lang="fr-FR" dirty="0" err="1"/>
              <a:t>Legales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7724C4-FE19-4799-AC87-8A5F903824FB}"/>
              </a:ext>
            </a:extLst>
          </p:cNvPr>
          <p:cNvSpPr txBox="1"/>
          <p:nvPr/>
        </p:nvSpPr>
        <p:spPr>
          <a:xfrm>
            <a:off x="8566773" y="2451832"/>
            <a:ext cx="26863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asdfasd</a:t>
            </a:r>
            <a:r>
              <a:rPr lang="fr-FR" dirty="0"/>
              <a:t> </a:t>
            </a:r>
            <a:r>
              <a:rPr lang="fr-FR" dirty="0" err="1"/>
              <a:t>fasdfasdf</a:t>
            </a:r>
            <a:r>
              <a:rPr lang="fr-FR" dirty="0"/>
              <a:t> </a:t>
            </a:r>
            <a:r>
              <a:rPr lang="fr-FR" dirty="0" err="1"/>
              <a:t>asdf</a:t>
            </a:r>
            <a:r>
              <a:rPr lang="fr-FR" dirty="0"/>
              <a:t> </a:t>
            </a:r>
            <a:r>
              <a:rPr lang="fr-FR" dirty="0" err="1"/>
              <a:t>asdf</a:t>
            </a:r>
            <a:endParaRPr lang="fr-FR" dirty="0"/>
          </a:p>
          <a:p>
            <a:r>
              <a:rPr lang="fr-FR" dirty="0" err="1"/>
              <a:t>asdfasfasdf</a:t>
            </a:r>
            <a:r>
              <a:rPr lang="fr-FR" dirty="0"/>
              <a:t> </a:t>
            </a:r>
            <a:r>
              <a:rPr lang="fr-FR" dirty="0" err="1"/>
              <a:t>asdfasd</a:t>
            </a:r>
            <a:endParaRPr lang="fr-FR" dirty="0"/>
          </a:p>
          <a:p>
            <a:r>
              <a:rPr lang="fr-FR" dirty="0" err="1"/>
              <a:t>asf</a:t>
            </a:r>
            <a:r>
              <a:rPr lang="fr-FR" dirty="0"/>
              <a:t> </a:t>
            </a:r>
            <a:r>
              <a:rPr lang="fr-FR" dirty="0" err="1"/>
              <a:t>asdfasf</a:t>
            </a:r>
            <a:endParaRPr lang="fr-F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BCFB56-85BE-46DC-8F40-7BD3EEEF7C0E}"/>
              </a:ext>
            </a:extLst>
          </p:cNvPr>
          <p:cNvSpPr txBox="1"/>
          <p:nvPr/>
        </p:nvSpPr>
        <p:spPr>
          <a:xfrm>
            <a:off x="8566773" y="3476065"/>
            <a:ext cx="26863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asdfasd</a:t>
            </a:r>
            <a:r>
              <a:rPr lang="fr-FR" dirty="0"/>
              <a:t> </a:t>
            </a:r>
            <a:r>
              <a:rPr lang="fr-FR" dirty="0" err="1"/>
              <a:t>fasdfasdf</a:t>
            </a:r>
            <a:r>
              <a:rPr lang="fr-FR" dirty="0"/>
              <a:t> </a:t>
            </a:r>
            <a:r>
              <a:rPr lang="fr-FR" dirty="0" err="1"/>
              <a:t>asdf</a:t>
            </a:r>
            <a:r>
              <a:rPr lang="fr-FR" dirty="0"/>
              <a:t> </a:t>
            </a:r>
            <a:r>
              <a:rPr lang="fr-FR" dirty="0" err="1"/>
              <a:t>asdf</a:t>
            </a:r>
            <a:endParaRPr lang="fr-FR" dirty="0"/>
          </a:p>
          <a:p>
            <a:r>
              <a:rPr lang="fr-FR" dirty="0" err="1"/>
              <a:t>asdfasfasdf</a:t>
            </a:r>
            <a:r>
              <a:rPr lang="fr-FR" dirty="0"/>
              <a:t> </a:t>
            </a:r>
            <a:r>
              <a:rPr lang="fr-FR" dirty="0" err="1"/>
              <a:t>asdfasd</a:t>
            </a:r>
            <a:endParaRPr lang="fr-FR" dirty="0"/>
          </a:p>
          <a:p>
            <a:r>
              <a:rPr lang="fr-FR" dirty="0" err="1"/>
              <a:t>asf</a:t>
            </a:r>
            <a:r>
              <a:rPr lang="fr-FR" dirty="0"/>
              <a:t> </a:t>
            </a:r>
            <a:r>
              <a:rPr lang="fr-FR" dirty="0" err="1"/>
              <a:t>asdfasf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3637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E0441E-EF77-4731-9D6F-47CB8F3D035E}"/>
              </a:ext>
            </a:extLst>
          </p:cNvPr>
          <p:cNvSpPr/>
          <p:nvPr/>
        </p:nvSpPr>
        <p:spPr>
          <a:xfrm>
            <a:off x="4694020" y="1026459"/>
            <a:ext cx="3227294" cy="48992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7C59ED-9D93-4B7A-8E3D-F907E8F9BDC0}"/>
              </a:ext>
            </a:extLst>
          </p:cNvPr>
          <p:cNvSpPr/>
          <p:nvPr/>
        </p:nvSpPr>
        <p:spPr>
          <a:xfrm>
            <a:off x="4694020" y="1026459"/>
            <a:ext cx="3227294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E08AA2-561B-465D-8783-4A73364BB2DB}"/>
              </a:ext>
            </a:extLst>
          </p:cNvPr>
          <p:cNvSpPr/>
          <p:nvPr/>
        </p:nvSpPr>
        <p:spPr>
          <a:xfrm>
            <a:off x="4694020" y="5289177"/>
            <a:ext cx="3227294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Mention </a:t>
            </a:r>
            <a:r>
              <a:rPr lang="fr-FR" dirty="0" err="1"/>
              <a:t>Legales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AC92CD-0C2A-47B5-8EDC-5DB03675788B}"/>
              </a:ext>
            </a:extLst>
          </p:cNvPr>
          <p:cNvSpPr/>
          <p:nvPr/>
        </p:nvSpPr>
        <p:spPr>
          <a:xfrm>
            <a:off x="4846420" y="1201271"/>
            <a:ext cx="694765" cy="33169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490FC5-9F05-4DC0-8417-48E9F54F38F1}"/>
              </a:ext>
            </a:extLst>
          </p:cNvPr>
          <p:cNvSpPr txBox="1"/>
          <p:nvPr/>
        </p:nvSpPr>
        <p:spPr>
          <a:xfrm>
            <a:off x="5541185" y="1160040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Gestion Stock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DEB832-1BF3-4557-B98B-1D931DFF5A50}"/>
              </a:ext>
            </a:extLst>
          </p:cNvPr>
          <p:cNvSpPr txBox="1"/>
          <p:nvPr/>
        </p:nvSpPr>
        <p:spPr>
          <a:xfrm>
            <a:off x="5446822" y="1837765"/>
            <a:ext cx="1803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Ajout d’un article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91FEFA-A62C-4CB8-A3DE-B2A49C1EC60B}"/>
              </a:ext>
            </a:extLst>
          </p:cNvPr>
          <p:cNvSpPr/>
          <p:nvPr/>
        </p:nvSpPr>
        <p:spPr>
          <a:xfrm>
            <a:off x="4908176" y="2514602"/>
            <a:ext cx="254597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D051A5-BB01-4A17-A894-B147083FC5C8}"/>
              </a:ext>
            </a:extLst>
          </p:cNvPr>
          <p:cNvSpPr txBox="1"/>
          <p:nvPr/>
        </p:nvSpPr>
        <p:spPr>
          <a:xfrm>
            <a:off x="4834154" y="2145270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55D560-C2AE-444B-BDAD-C9CD77EA918E}"/>
              </a:ext>
            </a:extLst>
          </p:cNvPr>
          <p:cNvSpPr/>
          <p:nvPr/>
        </p:nvSpPr>
        <p:spPr>
          <a:xfrm>
            <a:off x="4890249" y="3411071"/>
            <a:ext cx="254597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4980BB-B4D9-4734-80A6-9591DE34A062}"/>
              </a:ext>
            </a:extLst>
          </p:cNvPr>
          <p:cNvSpPr txBox="1"/>
          <p:nvPr/>
        </p:nvSpPr>
        <p:spPr>
          <a:xfrm>
            <a:off x="4816227" y="3041739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prix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5CD75F-4716-4FEE-9F56-F78580F4EC96}"/>
              </a:ext>
            </a:extLst>
          </p:cNvPr>
          <p:cNvSpPr/>
          <p:nvPr/>
        </p:nvSpPr>
        <p:spPr>
          <a:xfrm>
            <a:off x="4840945" y="4217903"/>
            <a:ext cx="254597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076A46-12A4-4673-B91D-11E1AF49D53B}"/>
              </a:ext>
            </a:extLst>
          </p:cNvPr>
          <p:cNvSpPr txBox="1"/>
          <p:nvPr/>
        </p:nvSpPr>
        <p:spPr>
          <a:xfrm>
            <a:off x="4766923" y="3848571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quantité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9034AB4-6B2A-42A4-8E16-08879E30F136}"/>
              </a:ext>
            </a:extLst>
          </p:cNvPr>
          <p:cNvSpPr/>
          <p:nvPr/>
        </p:nvSpPr>
        <p:spPr>
          <a:xfrm>
            <a:off x="4908176" y="4845424"/>
            <a:ext cx="2528049" cy="310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Ajouter</a:t>
            </a:r>
          </a:p>
        </p:txBody>
      </p:sp>
    </p:spTree>
    <p:extLst>
      <p:ext uri="{BB962C8B-B14F-4D97-AF65-F5344CB8AC3E}">
        <p14:creationId xmlns:p14="http://schemas.microsoft.com/office/powerpoint/2010/main" val="4021583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762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496</Words>
  <Application>Microsoft Office PowerPoint</Application>
  <PresentationFormat>Widescreen</PresentationFormat>
  <Paragraphs>214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CRUD</vt:lpstr>
      <vt:lpstr>HTTP</vt:lpstr>
      <vt:lpstr>Javascript</vt:lpstr>
      <vt:lpstr>Vscode plugin</vt:lpstr>
      <vt:lpstr>PowerPoint Presentation</vt:lpstr>
      <vt:lpstr>PowerPoint Presentation</vt:lpstr>
      <vt:lpstr>PowerPoint Presentation</vt:lpstr>
      <vt:lpstr>PowerPoint Presentation</vt:lpstr>
      <vt:lpstr>5 Angular artefacts</vt:lpstr>
      <vt:lpstr>PowerPoint Presentation</vt:lpstr>
      <vt:lpstr>PowerPoint Presentation</vt:lpstr>
      <vt:lpstr>Event loop</vt:lpstr>
      <vt:lpstr>PowerPoint Presentation</vt:lpstr>
      <vt:lpstr>PowerPoint Presentation</vt:lpstr>
      <vt:lpstr>OAuth2</vt:lpstr>
      <vt:lpstr>PowerPoint Presentation</vt:lpstr>
      <vt:lpstr>PowerPoint Presentation</vt:lpstr>
      <vt:lpstr>Architecture globale</vt:lpstr>
      <vt:lpstr>Reverse proxy</vt:lpstr>
      <vt:lpstr>pm2</vt:lpstr>
      <vt:lpstr>Webographie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Jean-Louis P. GUÉNÉGO</dc:creator>
  <cp:lastModifiedBy>Jean-Louis P. GUÉNÉGO</cp:lastModifiedBy>
  <cp:revision>55</cp:revision>
  <dcterms:created xsi:type="dcterms:W3CDTF">2021-07-15T07:24:32Z</dcterms:created>
  <dcterms:modified xsi:type="dcterms:W3CDTF">2021-09-09T15:17:12Z</dcterms:modified>
</cp:coreProperties>
</file>