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8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999" r:id="rId21"/>
    <p:sldId id="1000" r:id="rId22"/>
    <p:sldId id="1001" r:id="rId23"/>
    <p:sldId id="1002" r:id="rId24"/>
    <p:sldId id="1003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5D-3703-48F2-B6E6-D685AE2B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AA75-0BF7-4A1F-9B5E-B9720686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4E-0CC9-47CD-8FCB-57A81DC7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2942-F274-4415-8572-FD0C496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6FC4-4A03-48B0-B6A4-09A097E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AD0-3634-427D-9F58-29D6140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A351D-B0FB-4F15-B0EA-8068E71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945B-0E5A-4176-80F8-8C0338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33-651D-4932-ADEA-F07C56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9B-8455-488D-A821-2F467AD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1612F-B387-469A-A7C6-13703131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6D33-4E12-4274-B9D8-5A92E08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985-8B3F-48E5-8C1C-EB1008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5D1-E004-4B39-8D59-64B327D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1DD-4CB1-49DD-A6F0-63F7CC3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E7E-65A9-4C99-A833-DB0DBEE7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B9F-BEDA-4370-980F-24042A2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8AF-0CD8-40B2-864B-A9EAC4E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95F2-CD8B-4837-81F9-E8718B6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F690-F9AC-491C-9D73-A84E766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05E-A84C-4CA7-8FCB-94DC414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3D19-3083-49EF-BB98-A6F3C49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D8A1-52A0-4955-9BA6-B64CA63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B78-8E61-481B-ABF8-F0F9FCC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FA-40DF-400E-A281-74FF037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7CD-982C-4B5A-89F3-0E8C4F4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5E2-1C8B-4F6E-B8F4-462E63FB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E-F7B0-4814-8A3D-36E28F7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2D14-AF1A-4017-92C9-2A8EFB3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5FA-14F5-425D-9F67-7EB019B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BD00-92F2-45DF-8478-5F7BA683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749-DBAE-4CB5-93FB-60C77BA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1300-B923-48EB-8941-B6F533B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A6BD-3DBD-4388-B456-9634DDE9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18CB-0CCE-48A2-B56F-50FA58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B33A-B183-4A3D-A082-A89EF9AD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9AE3-1288-476C-AC14-3DE2DD64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E3E9-0589-4AD1-8158-467ECB2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3E9A-AF1F-4C1D-87C2-0332739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F1C-EE8D-486F-B9AB-74CEB6C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6B0A-EE78-49E8-B18D-D69C376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8E73-89B5-4592-80F2-62C126B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D158-8FDC-4FBE-AC57-D44D3EC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FA7B-B8B9-494F-96E7-3DACE6E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3788-362D-49B2-922D-FDDFBAD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FEDA-9E9E-44D2-92C0-37DD31D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BE5-0D63-4405-9EC1-3E87AFCC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518D-CC4F-4790-B34C-03B4964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4904-6341-433D-9543-FFD51837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FC6F-115A-48F1-ACC3-75CC11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4FB2-EE87-4842-AE94-2D1CE79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3A2-1D2F-461B-AF99-A8CEB38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52B-A132-4ED0-A937-5CE3C2B7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A42-99E6-4905-A93D-CB4FD074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0E3-5B13-4CEA-A5B8-D6DE93A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812F-9520-441A-9149-B7F220F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AA2-C145-4425-A02D-2415991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84-D224-4C75-87BE-CB274E6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A4156-3330-44E0-977C-44B172E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A4A3-FE25-4209-9075-023F7F47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0A16-F23B-4730-A373-43AEA450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142-16B0-4769-BA42-4A01FDA2F14A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28-A6E6-4651-8DF4-FA65C90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6B-A5FC-4A66-B53F-3E5B40C2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lg-consulting.com/orsys/IH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flexboxfroggy.com/#fr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aniuse.com/?search=flex" TargetMode="External"/><Relationship Id="rId4" Type="http://schemas.openxmlformats.org/officeDocument/2006/relationships/hyperlink" Target="https://semv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37-C474-418A-9501-24DF1D4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B396-E9C8-460E-B65A-CE89CB7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</a:t>
            </a:r>
            <a:r>
              <a:rPr lang="fr-FR" dirty="0" err="1"/>
              <a:t>paquest</a:t>
            </a:r>
            <a:r>
              <a:rPr lang="fr-FR" dirty="0"/>
              <a:t> d’artefact, import ou export module</a:t>
            </a:r>
          </a:p>
          <a:p>
            <a:r>
              <a:rPr lang="fr-FR" dirty="0"/>
              <a:t>Composant : visuel + intelligent</a:t>
            </a:r>
          </a:p>
          <a:p>
            <a:r>
              <a:rPr lang="fr-FR" dirty="0"/>
              <a:t>Directive : intelligent mais s’appuie sur le visuel d’un autre</a:t>
            </a:r>
          </a:p>
          <a:p>
            <a:r>
              <a:rPr lang="fr-FR" dirty="0"/>
              <a:t>Pipe : ls | </a:t>
            </a:r>
            <a:r>
              <a:rPr lang="fr-FR" dirty="0" err="1"/>
              <a:t>grep</a:t>
            </a:r>
            <a:r>
              <a:rPr lang="fr-FR" dirty="0"/>
              <a:t> truc</a:t>
            </a:r>
          </a:p>
          <a:p>
            <a:r>
              <a:rPr lang="fr-FR" dirty="0"/>
              <a:t>Service: truc qui dure…</a:t>
            </a:r>
          </a:p>
        </p:txBody>
      </p:sp>
    </p:spTree>
    <p:extLst>
      <p:ext uri="{BB962C8B-B14F-4D97-AF65-F5344CB8AC3E}">
        <p14:creationId xmlns:p14="http://schemas.microsoft.com/office/powerpoint/2010/main" val="30548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64C1AB3-2B26-439E-AECC-A29FF3788CD6}"/>
              </a:ext>
            </a:extLst>
          </p:cNvPr>
          <p:cNvSpPr/>
          <p:nvPr/>
        </p:nvSpPr>
        <p:spPr>
          <a:xfrm>
            <a:off x="8254434" y="2204018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035DE-8D0A-48A5-A578-25288891C4B3}"/>
              </a:ext>
            </a:extLst>
          </p:cNvPr>
          <p:cNvSpPr/>
          <p:nvPr/>
        </p:nvSpPr>
        <p:spPr>
          <a:xfrm>
            <a:off x="8252011" y="3203200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D138C-2AA2-47E9-B4CA-BE7616634779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234517" y="1111624"/>
            <a:ext cx="1474694" cy="11205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720C29-E69E-4E0B-B573-81D047F0BCC3}"/>
              </a:ext>
            </a:extLst>
          </p:cNvPr>
          <p:cNvCxnSpPr>
            <a:stCxn id="27" idx="1"/>
            <a:endCxn id="11" idx="2"/>
          </p:cNvCxnSpPr>
          <p:nvPr/>
        </p:nvCxnSpPr>
        <p:spPr>
          <a:xfrm flipH="1" flipV="1">
            <a:off x="7234517" y="1111624"/>
            <a:ext cx="1194729" cy="2184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59A6-366B-4903-9089-7D9F50823F01}"/>
              </a:ext>
            </a:extLst>
          </p:cNvPr>
          <p:cNvSpPr/>
          <p:nvPr/>
        </p:nvSpPr>
        <p:spPr>
          <a:xfrm>
            <a:off x="8857129" y="268492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86853-6AEC-4B98-8596-690E13A7B369}"/>
              </a:ext>
            </a:extLst>
          </p:cNvPr>
          <p:cNvSpPr/>
          <p:nvPr/>
        </p:nvSpPr>
        <p:spPr>
          <a:xfrm>
            <a:off x="9767228" y="1016194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350A70-3685-43F9-9CB4-69A859D13811}"/>
              </a:ext>
            </a:extLst>
          </p:cNvPr>
          <p:cNvSpPr/>
          <p:nvPr/>
        </p:nvSpPr>
        <p:spPr>
          <a:xfrm>
            <a:off x="4755775" y="4360308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0F0C6-F4A3-47F4-8603-2B2C3946B6D5}"/>
              </a:ext>
            </a:extLst>
          </p:cNvPr>
          <p:cNvSpPr/>
          <p:nvPr/>
        </p:nvSpPr>
        <p:spPr>
          <a:xfrm>
            <a:off x="2861982" y="618895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D14B7-D4D1-4951-8AE6-3E387B6D9C44}"/>
              </a:ext>
            </a:extLst>
          </p:cNvPr>
          <p:cNvSpPr/>
          <p:nvPr/>
        </p:nvSpPr>
        <p:spPr>
          <a:xfrm>
            <a:off x="848750" y="127046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95B31-8A15-4AF1-A883-9CE8619F8717}"/>
              </a:ext>
            </a:extLst>
          </p:cNvPr>
          <p:cNvSpPr/>
          <p:nvPr/>
        </p:nvSpPr>
        <p:spPr>
          <a:xfrm>
            <a:off x="7593106" y="4533389"/>
            <a:ext cx="1299882" cy="58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CB088-5181-415F-A668-DAD2E4FBF71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803775" y="856130"/>
            <a:ext cx="322639" cy="3612776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B8F3F81-D283-4CA1-AD8F-E4103484CE13}"/>
              </a:ext>
            </a:extLst>
          </p:cNvPr>
          <p:cNvSpPr/>
          <p:nvPr/>
        </p:nvSpPr>
        <p:spPr>
          <a:xfrm>
            <a:off x="7875494" y="5374761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ACFEA9-C147-4A87-853E-9CA3347D8848}"/>
              </a:ext>
            </a:extLst>
          </p:cNvPr>
          <p:cNvSpPr/>
          <p:nvPr/>
        </p:nvSpPr>
        <p:spPr>
          <a:xfrm>
            <a:off x="7929189" y="6146147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9ACC7-A070-4CC9-99FA-F165BB3E7B55}"/>
              </a:ext>
            </a:extLst>
          </p:cNvPr>
          <p:cNvSpPr/>
          <p:nvPr/>
        </p:nvSpPr>
        <p:spPr>
          <a:xfrm>
            <a:off x="9462247" y="4570623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94394-FB42-4C07-9DD6-5E02D6ACD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92895" y="4755778"/>
            <a:ext cx="569352" cy="7034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9E04F-0CF4-485B-9228-FA15307EE54F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 flipH="1" flipV="1">
            <a:off x="8243047" y="5118847"/>
            <a:ext cx="237565" cy="2559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3E4A4-9D9C-4A09-B09B-8C3CEACBFDA6}"/>
              </a:ext>
            </a:extLst>
          </p:cNvPr>
          <p:cNvCxnSpPr>
            <a:stCxn id="38" idx="0"/>
            <a:endCxn id="17" idx="2"/>
          </p:cNvCxnSpPr>
          <p:nvPr/>
        </p:nvCxnSpPr>
        <p:spPr>
          <a:xfrm flipH="1" flipV="1">
            <a:off x="8243047" y="5118847"/>
            <a:ext cx="291260" cy="10273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04722-32A1-497C-9C2D-C9F77084CB05}"/>
              </a:ext>
            </a:extLst>
          </p:cNvPr>
          <p:cNvSpPr/>
          <p:nvPr/>
        </p:nvSpPr>
        <p:spPr>
          <a:xfrm>
            <a:off x="6096000" y="5244772"/>
            <a:ext cx="1134036" cy="5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739CAE-4AD2-4AA1-A71A-40EDAF523CB7}"/>
              </a:ext>
            </a:extLst>
          </p:cNvPr>
          <p:cNvSpPr/>
          <p:nvPr/>
        </p:nvSpPr>
        <p:spPr>
          <a:xfrm>
            <a:off x="5082988" y="6176080"/>
            <a:ext cx="1655063" cy="6364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44554-73B6-45E4-B703-020DCC63D8D6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V="1">
            <a:off x="5910520" y="5746376"/>
            <a:ext cx="752498" cy="4297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A9EC5A-CE1B-4423-A109-98620F2A9C96}"/>
              </a:ext>
            </a:extLst>
          </p:cNvPr>
          <p:cNvCxnSpPr>
            <a:stCxn id="46" idx="0"/>
            <a:endCxn id="17" idx="1"/>
          </p:cNvCxnSpPr>
          <p:nvPr/>
        </p:nvCxnSpPr>
        <p:spPr>
          <a:xfrm flipV="1">
            <a:off x="6663018" y="4826118"/>
            <a:ext cx="930088" cy="418654"/>
          </a:xfrm>
          <a:prstGeom prst="straightConnector1">
            <a:avLst/>
          </a:prstGeom>
          <a:ln w="762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EEB9E-9DD9-4F5D-A9DE-3C763CBBDA9A}"/>
              </a:ext>
            </a:extLst>
          </p:cNvPr>
          <p:cNvCxnSpPr/>
          <p:nvPr/>
        </p:nvCxnSpPr>
        <p:spPr>
          <a:xfrm flipV="1">
            <a:off x="233082" y="2595282"/>
            <a:ext cx="11573436" cy="448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822B8-3C6A-48C8-846D-C2E8A71D3721}"/>
              </a:ext>
            </a:extLst>
          </p:cNvPr>
          <p:cNvCxnSpPr/>
          <p:nvPr/>
        </p:nvCxnSpPr>
        <p:spPr>
          <a:xfrm>
            <a:off x="614082" y="2294965"/>
            <a:ext cx="0" cy="739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0775C-E4F4-497A-ACEB-6032740514BE}"/>
              </a:ext>
            </a:extLst>
          </p:cNvPr>
          <p:cNvCxnSpPr/>
          <p:nvPr/>
        </p:nvCxnSpPr>
        <p:spPr>
          <a:xfrm>
            <a:off x="658906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C68B88-FE38-41B8-B358-7215043DBF59}"/>
              </a:ext>
            </a:extLst>
          </p:cNvPr>
          <p:cNvSpPr txBox="1"/>
          <p:nvPr/>
        </p:nvSpPr>
        <p:spPr>
          <a:xfrm>
            <a:off x="1201271" y="122368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48426-3333-44AE-81BE-9DE2932A151A}"/>
              </a:ext>
            </a:extLst>
          </p:cNvPr>
          <p:cNvCxnSpPr/>
          <p:nvPr/>
        </p:nvCxnSpPr>
        <p:spPr>
          <a:xfrm>
            <a:off x="3424518" y="2294965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71B184-430D-45BA-B115-0F55C9505B55}"/>
              </a:ext>
            </a:extLst>
          </p:cNvPr>
          <p:cNvCxnSpPr/>
          <p:nvPr/>
        </p:nvCxnSpPr>
        <p:spPr>
          <a:xfrm>
            <a:off x="3612777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7726EF-9A36-4BBC-8199-D46343DE6237}"/>
              </a:ext>
            </a:extLst>
          </p:cNvPr>
          <p:cNvSpPr txBox="1"/>
          <p:nvPr/>
        </p:nvSpPr>
        <p:spPr>
          <a:xfrm>
            <a:off x="4267200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E4061-8E8C-4631-9EA3-D593AE9862FB}"/>
              </a:ext>
            </a:extLst>
          </p:cNvPr>
          <p:cNvCxnSpPr/>
          <p:nvPr/>
        </p:nvCxnSpPr>
        <p:spPr>
          <a:xfrm>
            <a:off x="6441141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17E00-3A2F-4253-B718-64C549EF6707}"/>
              </a:ext>
            </a:extLst>
          </p:cNvPr>
          <p:cNvCxnSpPr>
            <a:cxnSpLocks/>
          </p:cNvCxnSpPr>
          <p:nvPr/>
        </p:nvCxnSpPr>
        <p:spPr>
          <a:xfrm>
            <a:off x="6535271" y="1846729"/>
            <a:ext cx="180638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3D502-CD91-4455-A2D4-B88B4DB05479}"/>
              </a:ext>
            </a:extLst>
          </p:cNvPr>
          <p:cNvSpPr txBox="1"/>
          <p:nvPr/>
        </p:nvSpPr>
        <p:spPr>
          <a:xfrm>
            <a:off x="6927088" y="13160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CC3685-0A8A-4DFC-B24E-665596E1F2CA}"/>
              </a:ext>
            </a:extLst>
          </p:cNvPr>
          <p:cNvCxnSpPr/>
          <p:nvPr/>
        </p:nvCxnSpPr>
        <p:spPr>
          <a:xfrm>
            <a:off x="8341658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DE635D-D4CA-4B42-BFF5-6A4B1B9B6474}"/>
              </a:ext>
            </a:extLst>
          </p:cNvPr>
          <p:cNvCxnSpPr/>
          <p:nvPr/>
        </p:nvCxnSpPr>
        <p:spPr>
          <a:xfrm>
            <a:off x="8480612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16F7BB-A77B-4458-8BCF-806A751635E8}"/>
              </a:ext>
            </a:extLst>
          </p:cNvPr>
          <p:cNvSpPr txBox="1"/>
          <p:nvPr/>
        </p:nvSpPr>
        <p:spPr>
          <a:xfrm>
            <a:off x="9135035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9FBBA3-110F-4B7C-B139-F09ED5EE547D}"/>
              </a:ext>
            </a:extLst>
          </p:cNvPr>
          <p:cNvCxnSpPr/>
          <p:nvPr/>
        </p:nvCxnSpPr>
        <p:spPr>
          <a:xfrm flipV="1">
            <a:off x="833718" y="3585882"/>
            <a:ext cx="10439400" cy="76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384-2976-45DC-93C7-7E906BE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12E4A3-4D5D-498B-903D-CC82B6ABCA4B}"/>
              </a:ext>
            </a:extLst>
          </p:cNvPr>
          <p:cNvCxnSpPr/>
          <p:nvPr/>
        </p:nvCxnSpPr>
        <p:spPr>
          <a:xfrm>
            <a:off x="282388" y="2864224"/>
            <a:ext cx="1160481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D801D-99A7-4ED8-8182-4180E25F17D1}"/>
              </a:ext>
            </a:extLst>
          </p:cNvPr>
          <p:cNvCxnSpPr/>
          <p:nvPr/>
        </p:nvCxnSpPr>
        <p:spPr>
          <a:xfrm>
            <a:off x="1613647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1E40A0-F762-4F8C-A6E0-0AECD774EFC7}"/>
              </a:ext>
            </a:extLst>
          </p:cNvPr>
          <p:cNvSpPr txBox="1"/>
          <p:nvPr/>
        </p:nvSpPr>
        <p:spPr>
          <a:xfrm>
            <a:off x="1318534" y="20107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9D926-2BF8-4587-8179-52F2DCCF0DD1}"/>
              </a:ext>
            </a:extLst>
          </p:cNvPr>
          <p:cNvSpPr/>
          <p:nvPr/>
        </p:nvSpPr>
        <p:spPr>
          <a:xfrm>
            <a:off x="1662954" y="2617694"/>
            <a:ext cx="89646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E9901-766C-4FD9-BA28-287549494F2A}"/>
              </a:ext>
            </a:extLst>
          </p:cNvPr>
          <p:cNvCxnSpPr/>
          <p:nvPr/>
        </p:nvCxnSpPr>
        <p:spPr>
          <a:xfrm>
            <a:off x="4809565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2DCB0F-728D-478D-9347-FC563994CE10}"/>
              </a:ext>
            </a:extLst>
          </p:cNvPr>
          <p:cNvSpPr txBox="1"/>
          <p:nvPr/>
        </p:nvSpPr>
        <p:spPr>
          <a:xfrm>
            <a:off x="4289612" y="1913965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B0502-6458-4E15-B75F-B5B8700751BF}"/>
              </a:ext>
            </a:extLst>
          </p:cNvPr>
          <p:cNvSpPr/>
          <p:nvPr/>
        </p:nvSpPr>
        <p:spPr>
          <a:xfrm>
            <a:off x="4840942" y="2617694"/>
            <a:ext cx="107571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03130-AA64-4FF1-B9AA-766EF63D3F6A}"/>
              </a:ext>
            </a:extLst>
          </p:cNvPr>
          <p:cNvCxnSpPr/>
          <p:nvPr/>
        </p:nvCxnSpPr>
        <p:spPr>
          <a:xfrm>
            <a:off x="8260976" y="2377900"/>
            <a:ext cx="0" cy="9704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CC9D05-8005-49F1-ACFE-8A541A5E0277}"/>
              </a:ext>
            </a:extLst>
          </p:cNvPr>
          <p:cNvSpPr txBox="1"/>
          <p:nvPr/>
        </p:nvSpPr>
        <p:spPr>
          <a:xfrm>
            <a:off x="7790329" y="1913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8466C-BB93-433E-B70A-FA01E950E811}"/>
              </a:ext>
            </a:extLst>
          </p:cNvPr>
          <p:cNvSpPr/>
          <p:nvPr/>
        </p:nvSpPr>
        <p:spPr>
          <a:xfrm>
            <a:off x="8292353" y="2617694"/>
            <a:ext cx="107570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940DA0-63EE-4DAF-82DE-01A6719C2B37}"/>
              </a:ext>
            </a:extLst>
          </p:cNvPr>
          <p:cNvCxnSpPr/>
          <p:nvPr/>
        </p:nvCxnSpPr>
        <p:spPr>
          <a:xfrm>
            <a:off x="2976282" y="2377900"/>
            <a:ext cx="0" cy="12035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5DBE64-C2F3-4B41-99A2-01DD3AE5331F}"/>
              </a:ext>
            </a:extLst>
          </p:cNvPr>
          <p:cNvSpPr txBox="1"/>
          <p:nvPr/>
        </p:nvSpPr>
        <p:spPr>
          <a:xfrm>
            <a:off x="2588557" y="196327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E7413-2D64-46C9-9EA1-9F54F64FFBEE}"/>
              </a:ext>
            </a:extLst>
          </p:cNvPr>
          <p:cNvSpPr/>
          <p:nvPr/>
        </p:nvSpPr>
        <p:spPr>
          <a:xfrm>
            <a:off x="3007659" y="2605186"/>
            <a:ext cx="107575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335D4-F283-498C-8A8F-64A524C98843}"/>
              </a:ext>
            </a:extLst>
          </p:cNvPr>
          <p:cNvSpPr/>
          <p:nvPr/>
        </p:nvSpPr>
        <p:spPr>
          <a:xfrm>
            <a:off x="3993776" y="5150224"/>
            <a:ext cx="2931458" cy="129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01D84-653C-49D4-A120-F7D7ACAF76C4}"/>
              </a:ext>
            </a:extLst>
          </p:cNvPr>
          <p:cNvSpPr/>
          <p:nvPr/>
        </p:nvSpPr>
        <p:spPr>
          <a:xfrm>
            <a:off x="4809565" y="5428128"/>
            <a:ext cx="779928" cy="58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35A6EE-B86E-466F-BD6B-C11EF5A37BDD}"/>
              </a:ext>
            </a:extLst>
          </p:cNvPr>
          <p:cNvSpPr/>
          <p:nvPr/>
        </p:nvSpPr>
        <p:spPr>
          <a:xfrm>
            <a:off x="6096000" y="5316071"/>
            <a:ext cx="564776" cy="1030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4ED525A-8F1D-43E3-9032-60AD7433CFCF}"/>
              </a:ext>
            </a:extLst>
          </p:cNvPr>
          <p:cNvSpPr/>
          <p:nvPr/>
        </p:nvSpPr>
        <p:spPr>
          <a:xfrm>
            <a:off x="7920318" y="5316071"/>
            <a:ext cx="2339788" cy="4885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3DC9FE5-F1F6-414F-AE9E-6DDC6A6653A2}"/>
              </a:ext>
            </a:extLst>
          </p:cNvPr>
          <p:cNvSpPr/>
          <p:nvPr/>
        </p:nvSpPr>
        <p:spPr>
          <a:xfrm>
            <a:off x="1098177" y="4846313"/>
            <a:ext cx="1308845" cy="424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B98AA-12CA-4430-BA10-6F260EBA2A16}"/>
              </a:ext>
            </a:extLst>
          </p:cNvPr>
          <p:cNvCxnSpPr/>
          <p:nvPr/>
        </p:nvCxnSpPr>
        <p:spPr>
          <a:xfrm>
            <a:off x="582706" y="1631576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95661-E131-48EF-95B4-65159E8E763F}"/>
              </a:ext>
            </a:extLst>
          </p:cNvPr>
          <p:cNvCxnSpPr/>
          <p:nvPr/>
        </p:nvCxnSpPr>
        <p:spPr>
          <a:xfrm>
            <a:off x="2124635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15D13-3DD5-4200-BF8A-549AEFE79D27}"/>
              </a:ext>
            </a:extLst>
          </p:cNvPr>
          <p:cNvCxnSpPr/>
          <p:nvPr/>
        </p:nvCxnSpPr>
        <p:spPr>
          <a:xfrm>
            <a:off x="6615952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3D14C5-728B-441E-B51A-B02FE4AF82C4}"/>
              </a:ext>
            </a:extLst>
          </p:cNvPr>
          <p:cNvSpPr/>
          <p:nvPr/>
        </p:nvSpPr>
        <p:spPr>
          <a:xfrm>
            <a:off x="2191871" y="1425388"/>
            <a:ext cx="4374774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D6E5-189C-4BF8-972C-D27F364FF047}"/>
              </a:ext>
            </a:extLst>
          </p:cNvPr>
          <p:cNvCxnSpPr/>
          <p:nvPr/>
        </p:nvCxnSpPr>
        <p:spPr>
          <a:xfrm>
            <a:off x="2254624" y="2012576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37CAD-1F57-4771-ACC3-24BF76EBC9B6}"/>
              </a:ext>
            </a:extLst>
          </p:cNvPr>
          <p:cNvCxnSpPr/>
          <p:nvPr/>
        </p:nvCxnSpPr>
        <p:spPr>
          <a:xfrm flipV="1">
            <a:off x="443753" y="3110753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E1FD0-69E5-47A1-A2E5-9B115CFCFF92}"/>
              </a:ext>
            </a:extLst>
          </p:cNvPr>
          <p:cNvSpPr/>
          <p:nvPr/>
        </p:nvSpPr>
        <p:spPr>
          <a:xfrm>
            <a:off x="2191871" y="2891170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15E6A-9036-4610-951D-D629E4E5FEEB}"/>
              </a:ext>
            </a:extLst>
          </p:cNvPr>
          <p:cNvCxnSpPr/>
          <p:nvPr/>
        </p:nvCxnSpPr>
        <p:spPr>
          <a:xfrm flipV="1">
            <a:off x="6400800" y="1913965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49B94-E2E5-4100-8E0A-9F0FB140A00F}"/>
              </a:ext>
            </a:extLst>
          </p:cNvPr>
          <p:cNvCxnSpPr>
            <a:cxnSpLocks/>
          </p:cNvCxnSpPr>
          <p:nvPr/>
        </p:nvCxnSpPr>
        <p:spPr>
          <a:xfrm>
            <a:off x="515470" y="4482353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4DD6DB-CBE2-43FE-8731-69EC04F63BDA}"/>
              </a:ext>
            </a:extLst>
          </p:cNvPr>
          <p:cNvCxnSpPr>
            <a:cxnSpLocks/>
          </p:cNvCxnSpPr>
          <p:nvPr/>
        </p:nvCxnSpPr>
        <p:spPr>
          <a:xfrm>
            <a:off x="2057399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9A1FB-808C-42B5-811A-BD4C4457F101}"/>
              </a:ext>
            </a:extLst>
          </p:cNvPr>
          <p:cNvCxnSpPr>
            <a:cxnSpLocks/>
          </p:cNvCxnSpPr>
          <p:nvPr/>
        </p:nvCxnSpPr>
        <p:spPr>
          <a:xfrm>
            <a:off x="6548716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815CF-ED4B-47E7-9096-B764FACEC8E5}"/>
              </a:ext>
            </a:extLst>
          </p:cNvPr>
          <p:cNvSpPr/>
          <p:nvPr/>
        </p:nvSpPr>
        <p:spPr>
          <a:xfrm>
            <a:off x="212463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A85CD0-D9CB-4BF3-8B07-02550CC3D290}"/>
              </a:ext>
            </a:extLst>
          </p:cNvPr>
          <p:cNvCxnSpPr>
            <a:cxnSpLocks/>
          </p:cNvCxnSpPr>
          <p:nvPr/>
        </p:nvCxnSpPr>
        <p:spPr>
          <a:xfrm>
            <a:off x="2187388" y="4863353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FC94E-EAFE-4E19-A8A8-8C187E6FF51A}"/>
              </a:ext>
            </a:extLst>
          </p:cNvPr>
          <p:cNvCxnSpPr>
            <a:cxnSpLocks/>
          </p:cNvCxnSpPr>
          <p:nvPr/>
        </p:nvCxnSpPr>
        <p:spPr>
          <a:xfrm flipV="1">
            <a:off x="376517" y="5961530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F03C-9D6B-4CCB-AA7F-3E3DC9D5E057}"/>
              </a:ext>
            </a:extLst>
          </p:cNvPr>
          <p:cNvSpPr/>
          <p:nvPr/>
        </p:nvSpPr>
        <p:spPr>
          <a:xfrm>
            <a:off x="2124635" y="5741947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5124A9-CB87-44E7-9413-29C1B58FEBE1}"/>
              </a:ext>
            </a:extLst>
          </p:cNvPr>
          <p:cNvCxnSpPr>
            <a:cxnSpLocks/>
          </p:cNvCxnSpPr>
          <p:nvPr/>
        </p:nvCxnSpPr>
        <p:spPr>
          <a:xfrm flipV="1">
            <a:off x="6333564" y="4764742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6D1FB-A23E-4523-BE85-B8F7546DC4F6}"/>
              </a:ext>
            </a:extLst>
          </p:cNvPr>
          <p:cNvSpPr/>
          <p:nvPr/>
        </p:nvSpPr>
        <p:spPr>
          <a:xfrm>
            <a:off x="656664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3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8543C3-359D-4213-89E7-B8EB816D057C}"/>
              </a:ext>
            </a:extLst>
          </p:cNvPr>
          <p:cNvCxnSpPr/>
          <p:nvPr/>
        </p:nvCxnSpPr>
        <p:spPr>
          <a:xfrm flipV="1">
            <a:off x="300318" y="1501588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19D4B8-695F-4783-8CE7-F11210FE3FD4}"/>
              </a:ext>
            </a:extLst>
          </p:cNvPr>
          <p:cNvCxnSpPr/>
          <p:nvPr/>
        </p:nvCxnSpPr>
        <p:spPr>
          <a:xfrm>
            <a:off x="891988" y="1134035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5A36B4-11CF-43A7-B1C6-8661F79A98E7}"/>
              </a:ext>
            </a:extLst>
          </p:cNvPr>
          <p:cNvSpPr/>
          <p:nvPr/>
        </p:nvSpPr>
        <p:spPr>
          <a:xfrm>
            <a:off x="927847" y="1333499"/>
            <a:ext cx="116541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DA84-9448-4890-BE4B-B65C679957A7}"/>
              </a:ext>
            </a:extLst>
          </p:cNvPr>
          <p:cNvCxnSpPr/>
          <p:nvPr/>
        </p:nvCxnSpPr>
        <p:spPr>
          <a:xfrm>
            <a:off x="312419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9BF64-2B02-4567-9AD4-D0AD3954A697}"/>
              </a:ext>
            </a:extLst>
          </p:cNvPr>
          <p:cNvSpPr/>
          <p:nvPr/>
        </p:nvSpPr>
        <p:spPr>
          <a:xfrm>
            <a:off x="316454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3A2F40-8D37-4891-9629-CB178B7FD7A2}"/>
              </a:ext>
            </a:extLst>
          </p:cNvPr>
          <p:cNvCxnSpPr/>
          <p:nvPr/>
        </p:nvCxnSpPr>
        <p:spPr>
          <a:xfrm flipV="1">
            <a:off x="300318" y="3429000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C7C18-F45A-4397-B312-7276CAB3E0B9}"/>
              </a:ext>
            </a:extLst>
          </p:cNvPr>
          <p:cNvSpPr/>
          <p:nvPr/>
        </p:nvSpPr>
        <p:spPr>
          <a:xfrm>
            <a:off x="92784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619E0-78D6-43F4-BAE3-DE34F29C192E}"/>
              </a:ext>
            </a:extLst>
          </p:cNvPr>
          <p:cNvCxnSpPr/>
          <p:nvPr/>
        </p:nvCxnSpPr>
        <p:spPr>
          <a:xfrm>
            <a:off x="104438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4266ED-3E57-4116-8F3C-C47CDE2FB1E1}"/>
              </a:ext>
            </a:extLst>
          </p:cNvPr>
          <p:cNvCxnSpPr/>
          <p:nvPr/>
        </p:nvCxnSpPr>
        <p:spPr>
          <a:xfrm flipV="1">
            <a:off x="303455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582FA-C571-44A8-922F-5BC3263B6EDE}"/>
              </a:ext>
            </a:extLst>
          </p:cNvPr>
          <p:cNvCxnSpPr/>
          <p:nvPr/>
        </p:nvCxnSpPr>
        <p:spPr>
          <a:xfrm>
            <a:off x="5437092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28A79-1D35-4FF0-873B-67B1ECA6EB21}"/>
              </a:ext>
            </a:extLst>
          </p:cNvPr>
          <p:cNvSpPr/>
          <p:nvPr/>
        </p:nvSpPr>
        <p:spPr>
          <a:xfrm>
            <a:off x="5477435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8D2B8-CC76-4222-B7AF-9DD628EB304C}"/>
              </a:ext>
            </a:extLst>
          </p:cNvPr>
          <p:cNvSpPr/>
          <p:nvPr/>
        </p:nvSpPr>
        <p:spPr>
          <a:xfrm>
            <a:off x="3240740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DA60E-2FB2-42C8-B8FD-16FE2035DC94}"/>
              </a:ext>
            </a:extLst>
          </p:cNvPr>
          <p:cNvCxnSpPr/>
          <p:nvPr/>
        </p:nvCxnSpPr>
        <p:spPr>
          <a:xfrm>
            <a:off x="3357281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8EE9B3-EE89-453C-BE18-46D5965E650B}"/>
              </a:ext>
            </a:extLst>
          </p:cNvPr>
          <p:cNvCxnSpPr/>
          <p:nvPr/>
        </p:nvCxnSpPr>
        <p:spPr>
          <a:xfrm flipV="1">
            <a:off x="5347446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EC76-6A85-44DE-9B68-D36BDDD5E471}"/>
              </a:ext>
            </a:extLst>
          </p:cNvPr>
          <p:cNvCxnSpPr/>
          <p:nvPr/>
        </p:nvCxnSpPr>
        <p:spPr>
          <a:xfrm>
            <a:off x="7723091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99733-0EF0-49B6-86C1-18327E59ED99}"/>
              </a:ext>
            </a:extLst>
          </p:cNvPr>
          <p:cNvSpPr/>
          <p:nvPr/>
        </p:nvSpPr>
        <p:spPr>
          <a:xfrm>
            <a:off x="7763434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32F66-E35E-4FD5-9012-794E2A8D28E8}"/>
              </a:ext>
            </a:extLst>
          </p:cNvPr>
          <p:cNvSpPr/>
          <p:nvPr/>
        </p:nvSpPr>
        <p:spPr>
          <a:xfrm>
            <a:off x="5526739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25E8A6-55B0-4964-9C73-E21913AED96C}"/>
              </a:ext>
            </a:extLst>
          </p:cNvPr>
          <p:cNvCxnSpPr/>
          <p:nvPr/>
        </p:nvCxnSpPr>
        <p:spPr>
          <a:xfrm>
            <a:off x="5643280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3C62A7-BE3D-424E-B8AB-CB11E66CCB2F}"/>
              </a:ext>
            </a:extLst>
          </p:cNvPr>
          <p:cNvCxnSpPr/>
          <p:nvPr/>
        </p:nvCxnSpPr>
        <p:spPr>
          <a:xfrm flipV="1">
            <a:off x="7633445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3BF3BB-660E-44A6-BBFE-C1EF75E847BE}"/>
              </a:ext>
            </a:extLst>
          </p:cNvPr>
          <p:cNvCxnSpPr/>
          <p:nvPr/>
        </p:nvCxnSpPr>
        <p:spPr>
          <a:xfrm>
            <a:off x="1002701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881D8F-656C-4133-BFAF-ACA2B58E390A}"/>
              </a:ext>
            </a:extLst>
          </p:cNvPr>
          <p:cNvSpPr/>
          <p:nvPr/>
        </p:nvSpPr>
        <p:spPr>
          <a:xfrm>
            <a:off x="1006736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7F20CE-455E-406E-B96D-A937ECB8D7F5}"/>
              </a:ext>
            </a:extLst>
          </p:cNvPr>
          <p:cNvSpPr/>
          <p:nvPr/>
        </p:nvSpPr>
        <p:spPr>
          <a:xfrm>
            <a:off x="783066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D8F0B7-138B-4067-A930-F9667291DF4A}"/>
              </a:ext>
            </a:extLst>
          </p:cNvPr>
          <p:cNvCxnSpPr/>
          <p:nvPr/>
        </p:nvCxnSpPr>
        <p:spPr>
          <a:xfrm>
            <a:off x="794720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BDFBA2-A496-4BD0-958A-39B3DC844AFE}"/>
              </a:ext>
            </a:extLst>
          </p:cNvPr>
          <p:cNvCxnSpPr/>
          <p:nvPr/>
        </p:nvCxnSpPr>
        <p:spPr>
          <a:xfrm flipV="1">
            <a:off x="993737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C7E38-B573-4431-A586-D66DC7B915A6}"/>
              </a:ext>
            </a:extLst>
          </p:cNvPr>
          <p:cNvCxnSpPr/>
          <p:nvPr/>
        </p:nvCxnSpPr>
        <p:spPr>
          <a:xfrm flipV="1">
            <a:off x="452718" y="4204463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5C27CD-4818-4C87-985F-17F08B58CE50}"/>
              </a:ext>
            </a:extLst>
          </p:cNvPr>
          <p:cNvCxnSpPr/>
          <p:nvPr/>
        </p:nvCxnSpPr>
        <p:spPr>
          <a:xfrm>
            <a:off x="1044388" y="3836910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51013-E5EF-487E-8C4F-A5AB7789B7C9}"/>
              </a:ext>
            </a:extLst>
          </p:cNvPr>
          <p:cNvSpPr/>
          <p:nvPr/>
        </p:nvSpPr>
        <p:spPr>
          <a:xfrm>
            <a:off x="1080247" y="4036374"/>
            <a:ext cx="9435345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B5ECD4-555C-4F95-87B9-92504F06A129}"/>
              </a:ext>
            </a:extLst>
          </p:cNvPr>
          <p:cNvCxnSpPr/>
          <p:nvPr/>
        </p:nvCxnSpPr>
        <p:spPr>
          <a:xfrm flipV="1">
            <a:off x="452718" y="6131875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E49E53-873C-435D-8DFB-1C849AB11E2E}"/>
              </a:ext>
            </a:extLst>
          </p:cNvPr>
          <p:cNvSpPr/>
          <p:nvPr/>
        </p:nvSpPr>
        <p:spPr>
          <a:xfrm>
            <a:off x="108024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DC85A7-D25C-4C67-AABF-07170A2B9DA5}"/>
              </a:ext>
            </a:extLst>
          </p:cNvPr>
          <p:cNvCxnSpPr/>
          <p:nvPr/>
        </p:nvCxnSpPr>
        <p:spPr>
          <a:xfrm>
            <a:off x="119678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AD6FC5-F3E2-4D27-A807-D74F03827BF3}"/>
              </a:ext>
            </a:extLst>
          </p:cNvPr>
          <p:cNvCxnSpPr/>
          <p:nvPr/>
        </p:nvCxnSpPr>
        <p:spPr>
          <a:xfrm flipV="1">
            <a:off x="318695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5635F-4F2C-4830-B618-EFB9376FA150}"/>
              </a:ext>
            </a:extLst>
          </p:cNvPr>
          <p:cNvSpPr/>
          <p:nvPr/>
        </p:nvSpPr>
        <p:spPr>
          <a:xfrm>
            <a:off x="3393140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3386B-6ED4-42CE-AF87-784E0E194F3B}"/>
              </a:ext>
            </a:extLst>
          </p:cNvPr>
          <p:cNvCxnSpPr/>
          <p:nvPr/>
        </p:nvCxnSpPr>
        <p:spPr>
          <a:xfrm>
            <a:off x="3509681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E8DA49-B6EB-4527-9DDC-4D40F65589CD}"/>
              </a:ext>
            </a:extLst>
          </p:cNvPr>
          <p:cNvCxnSpPr/>
          <p:nvPr/>
        </p:nvCxnSpPr>
        <p:spPr>
          <a:xfrm flipV="1">
            <a:off x="5499846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45EE3C-4D6C-41ED-A22E-E1A4266B0CE9}"/>
              </a:ext>
            </a:extLst>
          </p:cNvPr>
          <p:cNvSpPr/>
          <p:nvPr/>
        </p:nvSpPr>
        <p:spPr>
          <a:xfrm>
            <a:off x="5679139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DA1D2D-C836-4168-A125-5A9CFB08E868}"/>
              </a:ext>
            </a:extLst>
          </p:cNvPr>
          <p:cNvCxnSpPr/>
          <p:nvPr/>
        </p:nvCxnSpPr>
        <p:spPr>
          <a:xfrm>
            <a:off x="5795680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D3E7F4-F9AB-4400-9233-338306007990}"/>
              </a:ext>
            </a:extLst>
          </p:cNvPr>
          <p:cNvCxnSpPr/>
          <p:nvPr/>
        </p:nvCxnSpPr>
        <p:spPr>
          <a:xfrm flipV="1">
            <a:off x="7785845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337D1F-915D-4D7D-85FA-410899044894}"/>
              </a:ext>
            </a:extLst>
          </p:cNvPr>
          <p:cNvSpPr/>
          <p:nvPr/>
        </p:nvSpPr>
        <p:spPr>
          <a:xfrm>
            <a:off x="798306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823145-0047-49A8-AB8A-367862175A56}"/>
              </a:ext>
            </a:extLst>
          </p:cNvPr>
          <p:cNvCxnSpPr/>
          <p:nvPr/>
        </p:nvCxnSpPr>
        <p:spPr>
          <a:xfrm>
            <a:off x="809960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EFF546-CD72-40B5-B670-D94F7CB8F605}"/>
              </a:ext>
            </a:extLst>
          </p:cNvPr>
          <p:cNvCxnSpPr/>
          <p:nvPr/>
        </p:nvCxnSpPr>
        <p:spPr>
          <a:xfrm flipV="1">
            <a:off x="1008977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9743D1-1D03-4BF3-B70C-06421E3939FA}"/>
              </a:ext>
            </a:extLst>
          </p:cNvPr>
          <p:cNvCxnSpPr/>
          <p:nvPr/>
        </p:nvCxnSpPr>
        <p:spPr>
          <a:xfrm>
            <a:off x="4141694" y="506506"/>
            <a:ext cx="0" cy="21156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428-E97C-4ED1-BE20-9C9F600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OAuth2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F15ABC-CB88-4BBF-812F-63FCC6691CBF}"/>
              </a:ext>
            </a:extLst>
          </p:cNvPr>
          <p:cNvCxnSpPr/>
          <p:nvPr/>
        </p:nvCxnSpPr>
        <p:spPr>
          <a:xfrm>
            <a:off x="1896035" y="1869141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6B93AD-0070-4B6E-997B-BBE081B08B90}"/>
              </a:ext>
            </a:extLst>
          </p:cNvPr>
          <p:cNvCxnSpPr/>
          <p:nvPr/>
        </p:nvCxnSpPr>
        <p:spPr>
          <a:xfrm>
            <a:off x="5392271" y="1904999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D709D-2378-4EE9-B905-E08D565E28E8}"/>
              </a:ext>
            </a:extLst>
          </p:cNvPr>
          <p:cNvCxnSpPr/>
          <p:nvPr/>
        </p:nvCxnSpPr>
        <p:spPr>
          <a:xfrm>
            <a:off x="8646460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97F6-A377-4247-8E69-F4384D3110AF}"/>
              </a:ext>
            </a:extLst>
          </p:cNvPr>
          <p:cNvSpPr txBox="1"/>
          <p:nvPr/>
        </p:nvSpPr>
        <p:spPr>
          <a:xfrm>
            <a:off x="7505054" y="1219186"/>
            <a:ext cx="211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Authorization</a:t>
            </a:r>
            <a:r>
              <a:rPr lang="fr-FR" dirty="0"/>
              <a:t> Server</a:t>
            </a:r>
          </a:p>
          <a:p>
            <a:r>
              <a:rPr lang="fr-FR" dirty="0"/>
              <a:t>(ex: Azure AD)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4B67A-9126-4518-A0AC-CC1C2F5B6259}"/>
              </a:ext>
            </a:extLst>
          </p:cNvPr>
          <p:cNvCxnSpPr/>
          <p:nvPr/>
        </p:nvCxnSpPr>
        <p:spPr>
          <a:xfrm>
            <a:off x="11304496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BB401-EE1E-4DEB-A2F4-94B6A76EF6D8}"/>
              </a:ext>
            </a:extLst>
          </p:cNvPr>
          <p:cNvSpPr txBox="1"/>
          <p:nvPr/>
        </p:nvSpPr>
        <p:spPr>
          <a:xfrm>
            <a:off x="10438425" y="1225917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(ex: Azure 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080B8-BFC7-4A4F-BDE2-B78C4CECFCDF}"/>
              </a:ext>
            </a:extLst>
          </p:cNvPr>
          <p:cNvSpPr txBox="1"/>
          <p:nvPr/>
        </p:nvSpPr>
        <p:spPr>
          <a:xfrm>
            <a:off x="4903045" y="115151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  <a:p>
            <a:r>
              <a:rPr lang="fr-FR" dirty="0"/>
              <a:t>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98947-5EAF-4058-9227-C4A4F5E379A5}"/>
              </a:ext>
            </a:extLst>
          </p:cNvPr>
          <p:cNvSpPr txBox="1"/>
          <p:nvPr/>
        </p:nvSpPr>
        <p:spPr>
          <a:xfrm>
            <a:off x="1461247" y="1219185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Browser</a:t>
            </a:r>
          </a:p>
          <a:p>
            <a:r>
              <a:rPr lang="fr-FR" dirty="0"/>
              <a:t>(</a:t>
            </a:r>
            <a:r>
              <a:rPr lang="fr-FR" dirty="0" err="1"/>
              <a:t>Angular</a:t>
            </a:r>
            <a:r>
              <a:rPr lang="fr-FR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42EAB-0822-4009-A4DC-B6C58E73BF51}"/>
              </a:ext>
            </a:extLst>
          </p:cNvPr>
          <p:cNvCxnSpPr>
            <a:cxnSpLocks/>
          </p:cNvCxnSpPr>
          <p:nvPr/>
        </p:nvCxnSpPr>
        <p:spPr>
          <a:xfrm>
            <a:off x="1954306" y="229048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046B-D88A-4077-9A4B-FA1015423A9A}"/>
              </a:ext>
            </a:extLst>
          </p:cNvPr>
          <p:cNvSpPr txBox="1"/>
          <p:nvPr/>
        </p:nvSpPr>
        <p:spPr>
          <a:xfrm>
            <a:off x="4144371" y="1891505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authorize</a:t>
            </a:r>
            <a:r>
              <a:rPr lang="fr-FR" dirty="0"/>
              <a:t> </a:t>
            </a:r>
            <a:r>
              <a:rPr lang="fr-FR" dirty="0" err="1"/>
              <a:t>endpoing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F8D79-7B16-4364-8AF2-FDDDE6AFD21C}"/>
              </a:ext>
            </a:extLst>
          </p:cNvPr>
          <p:cNvCxnSpPr/>
          <p:nvPr/>
        </p:nvCxnSpPr>
        <p:spPr>
          <a:xfrm flipH="1">
            <a:off x="1954306" y="278312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B0B795-D579-4D6F-8AC9-66A3016A7D59}"/>
              </a:ext>
            </a:extLst>
          </p:cNvPr>
          <p:cNvSpPr txBox="1"/>
          <p:nvPr/>
        </p:nvSpPr>
        <p:spPr>
          <a:xfrm>
            <a:off x="4321993" y="241379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Redirect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624C43-34BD-4655-818D-44B1A92C4E92}"/>
              </a:ext>
            </a:extLst>
          </p:cNvPr>
          <p:cNvCxnSpPr/>
          <p:nvPr/>
        </p:nvCxnSpPr>
        <p:spPr>
          <a:xfrm>
            <a:off x="1896035" y="3397624"/>
            <a:ext cx="34962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5346A8-7419-403F-9FFF-DD41908578EE}"/>
              </a:ext>
            </a:extLst>
          </p:cNvPr>
          <p:cNvSpPr txBox="1"/>
          <p:nvPr/>
        </p:nvSpPr>
        <p:spPr>
          <a:xfrm>
            <a:off x="2734236" y="3028292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redirect_uri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974FEE-11CC-4D18-902C-99E887FC9DCC}"/>
              </a:ext>
            </a:extLst>
          </p:cNvPr>
          <p:cNvCxnSpPr/>
          <p:nvPr/>
        </p:nvCxnSpPr>
        <p:spPr>
          <a:xfrm>
            <a:off x="5392271" y="3612776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D0B3E-3764-42BA-A153-205D75CDF813}"/>
              </a:ext>
            </a:extLst>
          </p:cNvPr>
          <p:cNvSpPr txBox="1"/>
          <p:nvPr/>
        </p:nvSpPr>
        <p:spPr>
          <a:xfrm>
            <a:off x="6096000" y="3245224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58EA2A-A573-49A1-B13F-2AA3DCC85FD5}"/>
              </a:ext>
            </a:extLst>
          </p:cNvPr>
          <p:cNvCxnSpPr/>
          <p:nvPr/>
        </p:nvCxnSpPr>
        <p:spPr>
          <a:xfrm flipH="1">
            <a:off x="5392271" y="4074459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A3C37C-C51F-4874-BCBC-135BFBDD9CA0}"/>
              </a:ext>
            </a:extLst>
          </p:cNvPr>
          <p:cNvSpPr txBox="1"/>
          <p:nvPr/>
        </p:nvSpPr>
        <p:spPr>
          <a:xfrm>
            <a:off x="6303496" y="373608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84E428-1640-46AA-A395-C203A9536B94}"/>
              </a:ext>
            </a:extLst>
          </p:cNvPr>
          <p:cNvCxnSpPr>
            <a:cxnSpLocks/>
          </p:cNvCxnSpPr>
          <p:nvPr/>
        </p:nvCxnSpPr>
        <p:spPr>
          <a:xfrm>
            <a:off x="5428129" y="4625788"/>
            <a:ext cx="582257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CE7F8B-47CB-4480-A461-A8D81092BEA6}"/>
              </a:ext>
            </a:extLst>
          </p:cNvPr>
          <p:cNvSpPr txBox="1"/>
          <p:nvPr/>
        </p:nvSpPr>
        <p:spPr>
          <a:xfrm>
            <a:off x="7318378" y="4230002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user info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D24D14-77BB-4B01-BB57-C1289EC234D4}"/>
              </a:ext>
            </a:extLst>
          </p:cNvPr>
          <p:cNvCxnSpPr/>
          <p:nvPr/>
        </p:nvCxnSpPr>
        <p:spPr>
          <a:xfrm flipH="1">
            <a:off x="5392271" y="5082988"/>
            <a:ext cx="585843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EB6A1-7343-4CD0-958A-96F9FA4ED80E}"/>
              </a:ext>
            </a:extLst>
          </p:cNvPr>
          <p:cNvCxnSpPr/>
          <p:nvPr/>
        </p:nvCxnSpPr>
        <p:spPr>
          <a:xfrm flipH="1">
            <a:off x="1896035" y="5463988"/>
            <a:ext cx="344693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C9E72A-0B26-41E9-8A56-E3353910F201}"/>
              </a:ext>
            </a:extLst>
          </p:cNvPr>
          <p:cNvSpPr txBox="1"/>
          <p:nvPr/>
        </p:nvSpPr>
        <p:spPr>
          <a:xfrm>
            <a:off x="2395352" y="5042646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afterLogoinRoute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E3710-6DB7-49FD-8037-0230A3DC4153}"/>
              </a:ext>
            </a:extLst>
          </p:cNvPr>
          <p:cNvCxnSpPr/>
          <p:nvPr/>
        </p:nvCxnSpPr>
        <p:spPr>
          <a:xfrm>
            <a:off x="1925403" y="5894294"/>
            <a:ext cx="343101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511D88-AF53-4F80-AE87-DB475DB505FA}"/>
              </a:ext>
            </a:extLst>
          </p:cNvPr>
          <p:cNvSpPr txBox="1"/>
          <p:nvPr/>
        </p:nvSpPr>
        <p:spPr>
          <a:xfrm>
            <a:off x="2809408" y="5551392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afterLoginRoute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AB80D-6DE7-4D57-B74C-CBD68D684911}"/>
              </a:ext>
            </a:extLst>
          </p:cNvPr>
          <p:cNvCxnSpPr/>
          <p:nvPr/>
        </p:nvCxnSpPr>
        <p:spPr>
          <a:xfrm flipH="1">
            <a:off x="1889546" y="6297706"/>
            <a:ext cx="347409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26F0C-50D7-425A-AE3D-E784A738F255}"/>
              </a:ext>
            </a:extLst>
          </p:cNvPr>
          <p:cNvSpPr txBox="1"/>
          <p:nvPr/>
        </p:nvSpPr>
        <p:spPr>
          <a:xfrm>
            <a:off x="2696610" y="595526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afterLoginRoute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43884C-9FA8-4701-90A8-B65013B04850}"/>
              </a:ext>
            </a:extLst>
          </p:cNvPr>
          <p:cNvSpPr txBox="1"/>
          <p:nvPr/>
        </p:nvSpPr>
        <p:spPr>
          <a:xfrm>
            <a:off x="7446783" y="4754876"/>
            <a:ext cx="351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 info (display </a:t>
            </a:r>
            <a:r>
              <a:rPr lang="fr-FR" dirty="0" err="1"/>
              <a:t>name</a:t>
            </a:r>
            <a:r>
              <a:rPr lang="fr-FR" dirty="0"/>
              <a:t>, email, etc.)</a:t>
            </a:r>
          </a:p>
        </p:txBody>
      </p:sp>
    </p:spTree>
    <p:extLst>
      <p:ext uri="{BB962C8B-B14F-4D97-AF65-F5344CB8AC3E}">
        <p14:creationId xmlns:p14="http://schemas.microsoft.com/office/powerpoint/2010/main" val="41000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AEA83F-6200-4FCC-A46D-8B4F98487096}"/>
              </a:ext>
            </a:extLst>
          </p:cNvPr>
          <p:cNvCxnSpPr/>
          <p:nvPr/>
        </p:nvCxnSpPr>
        <p:spPr>
          <a:xfrm>
            <a:off x="493059" y="1358153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B0CDE-EE7D-41DE-A5F9-B81572B2ECCB}"/>
              </a:ext>
            </a:extLst>
          </p:cNvPr>
          <p:cNvCxnSpPr/>
          <p:nvPr/>
        </p:nvCxnSpPr>
        <p:spPr>
          <a:xfrm>
            <a:off x="1147482" y="1021976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3946721-B2C2-4A11-A778-E82C03589E40}"/>
              </a:ext>
            </a:extLst>
          </p:cNvPr>
          <p:cNvSpPr/>
          <p:nvPr/>
        </p:nvSpPr>
        <p:spPr>
          <a:xfrm>
            <a:off x="2743200" y="1048871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53C307-8280-4DCB-98CE-2F4DE1723C54}"/>
              </a:ext>
            </a:extLst>
          </p:cNvPr>
          <p:cNvSpPr/>
          <p:nvPr/>
        </p:nvSpPr>
        <p:spPr>
          <a:xfrm>
            <a:off x="5768789" y="1021976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74402-D224-44E7-B228-E3ED5A2DF09D}"/>
              </a:ext>
            </a:extLst>
          </p:cNvPr>
          <p:cNvSpPr/>
          <p:nvPr/>
        </p:nvSpPr>
        <p:spPr>
          <a:xfrm>
            <a:off x="6929719" y="1044389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50F6C-5E5A-4835-A095-F98274C6A429}"/>
              </a:ext>
            </a:extLst>
          </p:cNvPr>
          <p:cNvCxnSpPr/>
          <p:nvPr/>
        </p:nvCxnSpPr>
        <p:spPr>
          <a:xfrm>
            <a:off x="8624047" y="959224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4963B-E45F-4F97-A292-A21A96A38255}"/>
              </a:ext>
            </a:extLst>
          </p:cNvPr>
          <p:cNvCxnSpPr/>
          <p:nvPr/>
        </p:nvCxnSpPr>
        <p:spPr>
          <a:xfrm>
            <a:off x="475129" y="3056964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736EF7-7D31-44F6-A93B-CDF6ED58EED4}"/>
              </a:ext>
            </a:extLst>
          </p:cNvPr>
          <p:cNvCxnSpPr/>
          <p:nvPr/>
        </p:nvCxnSpPr>
        <p:spPr>
          <a:xfrm>
            <a:off x="1129552" y="2720787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071EC9-365E-42B7-81DA-25B9E75C992F}"/>
              </a:ext>
            </a:extLst>
          </p:cNvPr>
          <p:cNvSpPr/>
          <p:nvPr/>
        </p:nvSpPr>
        <p:spPr>
          <a:xfrm>
            <a:off x="2725270" y="2747682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897E98-0AA3-4DB8-9DB5-ABD509EAF085}"/>
              </a:ext>
            </a:extLst>
          </p:cNvPr>
          <p:cNvSpPr/>
          <p:nvPr/>
        </p:nvSpPr>
        <p:spPr>
          <a:xfrm>
            <a:off x="5750859" y="2720787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EE96E-9B27-4870-97B0-6D1962959FD6}"/>
              </a:ext>
            </a:extLst>
          </p:cNvPr>
          <p:cNvSpPr/>
          <p:nvPr/>
        </p:nvSpPr>
        <p:spPr>
          <a:xfrm>
            <a:off x="69117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B20EA-EB18-4DA5-9414-C6EF52C8655E}"/>
              </a:ext>
            </a:extLst>
          </p:cNvPr>
          <p:cNvCxnSpPr/>
          <p:nvPr/>
        </p:nvCxnSpPr>
        <p:spPr>
          <a:xfrm>
            <a:off x="8606117" y="2658035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426E003-F276-4F2A-9C5F-25D2AAF4B10D}"/>
              </a:ext>
            </a:extLst>
          </p:cNvPr>
          <p:cNvSpPr/>
          <p:nvPr/>
        </p:nvSpPr>
        <p:spPr>
          <a:xfrm>
            <a:off x="7776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5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B72ED9-221B-4218-9626-887A8CFE5159}"/>
              </a:ext>
            </a:extLst>
          </p:cNvPr>
          <p:cNvSpPr/>
          <p:nvPr/>
        </p:nvSpPr>
        <p:spPr>
          <a:xfrm>
            <a:off x="968188" y="2532529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DE89A-C35D-4062-BBDD-547B5E16DA1F}"/>
              </a:ext>
            </a:extLst>
          </p:cNvPr>
          <p:cNvSpPr/>
          <p:nvPr/>
        </p:nvSpPr>
        <p:spPr>
          <a:xfrm>
            <a:off x="7485529" y="887505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DC6C4-3560-43BD-AF25-A382DD1402B6}"/>
              </a:ext>
            </a:extLst>
          </p:cNvPr>
          <p:cNvSpPr/>
          <p:nvPr/>
        </p:nvSpPr>
        <p:spPr>
          <a:xfrm>
            <a:off x="7817223" y="4397187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6806-7814-41B0-A1B2-EF4FD20B892E}"/>
              </a:ext>
            </a:extLst>
          </p:cNvPr>
          <p:cNvSpPr txBox="1"/>
          <p:nvPr/>
        </p:nvSpPr>
        <p:spPr>
          <a:xfrm>
            <a:off x="7431741" y="47512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80D5B-7404-4C43-B9AE-17571DA88A4B}"/>
              </a:ext>
            </a:extLst>
          </p:cNvPr>
          <p:cNvSpPr txBox="1"/>
          <p:nvPr/>
        </p:nvSpPr>
        <p:spPr>
          <a:xfrm>
            <a:off x="7817223" y="396240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B3FAF3-ED59-4894-BD61-6A79342ACC63}"/>
              </a:ext>
            </a:extLst>
          </p:cNvPr>
          <p:cNvCxnSpPr/>
          <p:nvPr/>
        </p:nvCxnSpPr>
        <p:spPr>
          <a:xfrm flipV="1">
            <a:off x="3110753" y="1524000"/>
            <a:ext cx="4374776" cy="13805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A8761-A018-4802-ADC3-4EBDCD4C3F49}"/>
              </a:ext>
            </a:extLst>
          </p:cNvPr>
          <p:cNvCxnSpPr/>
          <p:nvPr/>
        </p:nvCxnSpPr>
        <p:spPr>
          <a:xfrm flipH="1">
            <a:off x="3142130" y="2191871"/>
            <a:ext cx="4419599" cy="13850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31E31-1296-46E0-8560-A4396C41E243}"/>
              </a:ext>
            </a:extLst>
          </p:cNvPr>
          <p:cNvSpPr/>
          <p:nvPr/>
        </p:nvSpPr>
        <p:spPr>
          <a:xfrm>
            <a:off x="2398059" y="3845859"/>
            <a:ext cx="744071" cy="739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7C507-1CAC-44B8-A5B9-7AE86E71A848}"/>
              </a:ext>
            </a:extLst>
          </p:cNvPr>
          <p:cNvCxnSpPr/>
          <p:nvPr/>
        </p:nvCxnSpPr>
        <p:spPr>
          <a:xfrm flipV="1">
            <a:off x="3236259" y="2420471"/>
            <a:ext cx="4249270" cy="15912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68FFA-5582-47E4-A9EC-1A5589623792}"/>
              </a:ext>
            </a:extLst>
          </p:cNvPr>
          <p:cNvCxnSpPr>
            <a:endCxn id="15" idx="3"/>
          </p:cNvCxnSpPr>
          <p:nvPr/>
        </p:nvCxnSpPr>
        <p:spPr>
          <a:xfrm flipH="1">
            <a:off x="3142130" y="2581835"/>
            <a:ext cx="4482352" cy="16338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7CA8-8400-4D63-971B-DB74A262E117}"/>
              </a:ext>
            </a:extLst>
          </p:cNvPr>
          <p:cNvCxnSpPr/>
          <p:nvPr/>
        </p:nvCxnSpPr>
        <p:spPr>
          <a:xfrm>
            <a:off x="8041341" y="2624879"/>
            <a:ext cx="92348" cy="17068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31A942-72B9-4D70-A593-E4B4F5B00BD4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8435788" y="2559424"/>
            <a:ext cx="160014" cy="17723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858E0-E3AC-4648-B886-D360D9582352}"/>
              </a:ext>
            </a:extLst>
          </p:cNvPr>
          <p:cNvSpPr txBox="1"/>
          <p:nvPr/>
        </p:nvSpPr>
        <p:spPr>
          <a:xfrm>
            <a:off x="2181803" y="27683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920-B242-4266-9B51-9EE127C038B2}"/>
              </a:ext>
            </a:extLst>
          </p:cNvPr>
          <p:cNvSpPr txBox="1"/>
          <p:nvPr/>
        </p:nvSpPr>
        <p:spPr>
          <a:xfrm>
            <a:off x="2220276" y="431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4507-4EB8-43F1-882B-8361EE7729C7}"/>
              </a:ext>
            </a:extLst>
          </p:cNvPr>
          <p:cNvSpPr txBox="1"/>
          <p:nvPr/>
        </p:nvSpPr>
        <p:spPr>
          <a:xfrm>
            <a:off x="2077610" y="58521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5929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9D3-5421-4759-AE3B-8F1E0243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E2D6-9989-42FE-BF79-BE2EEC0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@JLG Consulting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73A10-42A5-44BC-88A7-0C54DE7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F86D-B248-40EE-9D98-C59256F51133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19B46-C0DE-443D-9D04-EF3860F9B7BE}"/>
              </a:ext>
            </a:extLst>
          </p:cNvPr>
          <p:cNvSpPr/>
          <p:nvPr/>
        </p:nvSpPr>
        <p:spPr>
          <a:xfrm>
            <a:off x="2658325" y="3574757"/>
            <a:ext cx="71249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Reverse 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1270A-9D8E-4733-84D1-8B468A9A1792}"/>
              </a:ext>
            </a:extLst>
          </p:cNvPr>
          <p:cNvSpPr txBox="1"/>
          <p:nvPr/>
        </p:nvSpPr>
        <p:spPr>
          <a:xfrm>
            <a:off x="1775521" y="5518974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 </a:t>
            </a:r>
            <a:r>
              <a:rPr lang="fr-FR" dirty="0" err="1"/>
              <a:t>Termination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Balancing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A8225-77C6-4454-8EEE-B4A3D2085FDB}"/>
              </a:ext>
            </a:extLst>
          </p:cNvPr>
          <p:cNvSpPr/>
          <p:nvPr/>
        </p:nvSpPr>
        <p:spPr>
          <a:xfrm>
            <a:off x="3719736" y="2566645"/>
            <a:ext cx="5616624" cy="208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FA9B-9C1E-4FF4-BCA5-5268CF623656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flipV="1">
            <a:off x="3014570" y="3073009"/>
            <a:ext cx="885186" cy="5017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BBFF1-8BF9-41A5-AB96-7DD1887CF677}"/>
              </a:ext>
            </a:extLst>
          </p:cNvPr>
          <p:cNvSpPr/>
          <p:nvPr/>
        </p:nvSpPr>
        <p:spPr>
          <a:xfrm>
            <a:off x="4943872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AuthNZ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63A684-9C26-490A-9A35-AE1E6D983B63}"/>
              </a:ext>
            </a:extLst>
          </p:cNvPr>
          <p:cNvSpPr/>
          <p:nvPr/>
        </p:nvSpPr>
        <p:spPr>
          <a:xfrm>
            <a:off x="5951984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Val/San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12F27-FAFB-4AB7-B0DE-CB966765E0F3}"/>
              </a:ext>
            </a:extLst>
          </p:cNvPr>
          <p:cNvSpPr/>
          <p:nvPr/>
        </p:nvSpPr>
        <p:spPr>
          <a:xfrm>
            <a:off x="6960096" y="2782669"/>
            <a:ext cx="20162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BA8B5-781A-4E5D-9920-8416CEB9C168}"/>
              </a:ext>
            </a:extLst>
          </p:cNvPr>
          <p:cNvSpPr/>
          <p:nvPr/>
        </p:nvSpPr>
        <p:spPr>
          <a:xfrm>
            <a:off x="3935760" y="37547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54443-9C7A-4EF8-B041-74ECA1C1D647}"/>
              </a:ext>
            </a:extLst>
          </p:cNvPr>
          <p:cNvSpPr/>
          <p:nvPr/>
        </p:nvSpPr>
        <p:spPr>
          <a:xfrm>
            <a:off x="3899756" y="27849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ADD17-A7FD-4584-A593-D802A50BADCD}"/>
              </a:ext>
            </a:extLst>
          </p:cNvPr>
          <p:cNvSpPr/>
          <p:nvPr/>
        </p:nvSpPr>
        <p:spPr>
          <a:xfrm>
            <a:off x="8133314" y="3836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D1505BC-26FF-4C2D-9834-53C91B5DA536}"/>
              </a:ext>
            </a:extLst>
          </p:cNvPr>
          <p:cNvSpPr/>
          <p:nvPr/>
        </p:nvSpPr>
        <p:spPr>
          <a:xfrm>
            <a:off x="7865181" y="5060204"/>
            <a:ext cx="1512168" cy="134005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métier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A4ABE-7B04-4F11-954E-3CF7FF17D71F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4835860" y="3070702"/>
            <a:ext cx="108012" cy="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9AFF2-922C-4F42-B45B-1FA1EFA8FD1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879976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5554B2-046F-47FD-8E1F-CA8A80F8657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88088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7A098C-3683-41A3-B7C6-64A4CE2FD09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968208" y="3358733"/>
            <a:ext cx="633158" cy="47815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CC8A49-4600-42BD-B834-FBF32B348F7E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8601367" y="4412951"/>
            <a:ext cx="19899" cy="64725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DCA9FC-85EC-42E8-8419-A33C27023279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 flipH="1">
            <a:off x="7277956" y="3358733"/>
            <a:ext cx="690252" cy="4829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E41DB2-D21F-4CCA-BD2C-90EDCFFEAE97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3370816" y="4042809"/>
            <a:ext cx="564945" cy="46805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91FB11D1-06F5-41F2-8B72-A3BC6A7BA0FE}"/>
              </a:ext>
            </a:extLst>
          </p:cNvPr>
          <p:cNvSpPr/>
          <p:nvPr/>
        </p:nvSpPr>
        <p:spPr>
          <a:xfrm>
            <a:off x="4550321" y="5158936"/>
            <a:ext cx="899021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LDAP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114BAD-7288-414B-8C45-25BB43FE13B8}"/>
              </a:ext>
            </a:extLst>
          </p:cNvPr>
          <p:cNvCxnSpPr>
            <a:cxnSpLocks/>
            <a:stCxn id="17" idx="2"/>
            <a:endCxn id="40" idx="1"/>
          </p:cNvCxnSpPr>
          <p:nvPr/>
        </p:nvCxnSpPr>
        <p:spPr>
          <a:xfrm flipH="1">
            <a:off x="4999832" y="3358734"/>
            <a:ext cx="412093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B2244779-957D-4DE7-BDE8-F5430B2E9DF1}"/>
              </a:ext>
            </a:extLst>
          </p:cNvPr>
          <p:cNvSpPr/>
          <p:nvPr/>
        </p:nvSpPr>
        <p:spPr>
          <a:xfrm>
            <a:off x="5741214" y="5158936"/>
            <a:ext cx="863558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Billing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0C43DD-1C4E-4F37-92DA-959F6F3AEDEC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>
            <a:off x="5411925" y="3358734"/>
            <a:ext cx="761069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ECC5FD1-CF1F-4AD6-B11A-2E93714F83CC}"/>
              </a:ext>
            </a:extLst>
          </p:cNvPr>
          <p:cNvSpPr/>
          <p:nvPr/>
        </p:nvSpPr>
        <p:spPr>
          <a:xfrm>
            <a:off x="6684597" y="3841663"/>
            <a:ext cx="1186719" cy="5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FD4B6-ABD4-44B6-9EA8-2BD75FB2D1C6}"/>
              </a:ext>
            </a:extLst>
          </p:cNvPr>
          <p:cNvCxnSpPr>
            <a:cxnSpLocks/>
            <a:stCxn id="46" idx="2"/>
            <a:endCxn id="43" idx="1"/>
          </p:cNvCxnSpPr>
          <p:nvPr/>
        </p:nvCxnSpPr>
        <p:spPr>
          <a:xfrm flipH="1">
            <a:off x="6172994" y="4412952"/>
            <a:ext cx="1104963" cy="745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EBF4BC97-DE9A-4662-83A9-44F16949E928}"/>
              </a:ext>
            </a:extLst>
          </p:cNvPr>
          <p:cNvSpPr/>
          <p:nvPr/>
        </p:nvSpPr>
        <p:spPr>
          <a:xfrm>
            <a:off x="3970834" y="1527170"/>
            <a:ext cx="792088" cy="6951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FDFE20-9AC6-46FF-958D-AC2F6C4D5C7A}"/>
              </a:ext>
            </a:extLst>
          </p:cNvPr>
          <p:cNvCxnSpPr>
            <a:cxnSpLocks/>
            <a:stCxn id="21" idx="0"/>
            <a:endCxn id="62" idx="3"/>
          </p:cNvCxnSpPr>
          <p:nvPr/>
        </p:nvCxnSpPr>
        <p:spPr>
          <a:xfrm flipH="1" flipV="1">
            <a:off x="4366878" y="2222272"/>
            <a:ext cx="930" cy="5627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ylinder 77">
            <a:extLst>
              <a:ext uri="{FF2B5EF4-FFF2-40B4-BE49-F238E27FC236}">
                <a16:creationId xmlns:a16="http://schemas.microsoft.com/office/drawing/2014/main" id="{D320E41B-FD3A-427A-9EDD-C3BEA20AFFFE}"/>
              </a:ext>
            </a:extLst>
          </p:cNvPr>
          <p:cNvSpPr/>
          <p:nvPr/>
        </p:nvSpPr>
        <p:spPr>
          <a:xfrm>
            <a:off x="9685281" y="3606120"/>
            <a:ext cx="792088" cy="97210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1BD700-7685-4C47-9C90-A5FC9B0B7471}"/>
              </a:ext>
            </a:extLst>
          </p:cNvPr>
          <p:cNvCxnSpPr>
            <a:stCxn id="22" idx="3"/>
            <a:endCxn id="78" idx="2"/>
          </p:cNvCxnSpPr>
          <p:nvPr/>
        </p:nvCxnSpPr>
        <p:spPr>
          <a:xfrm flipV="1">
            <a:off x="9069419" y="4092175"/>
            <a:ext cx="615863" cy="327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B1B7B-2D91-4073-8476-2FCF3A555AF5}"/>
              </a:ext>
            </a:extLst>
          </p:cNvPr>
          <p:cNvSpPr/>
          <p:nvPr/>
        </p:nvSpPr>
        <p:spPr>
          <a:xfrm>
            <a:off x="1949365" y="3574758"/>
            <a:ext cx="348921" cy="187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DDOS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33F368-0EED-4E28-8AD8-F359732D6F7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559496" y="4510861"/>
            <a:ext cx="38986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331E8E-0468-4931-824A-B091B14DA3F1}"/>
              </a:ext>
            </a:extLst>
          </p:cNvPr>
          <p:cNvCxnSpPr>
            <a:cxnSpLocks/>
            <a:stCxn id="83" idx="3"/>
            <a:endCxn id="6" idx="1"/>
          </p:cNvCxnSpPr>
          <p:nvPr/>
        </p:nvCxnSpPr>
        <p:spPr>
          <a:xfrm>
            <a:off x="2298285" y="4510861"/>
            <a:ext cx="360040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B0E606-9F3D-4AA2-BBC8-F124B8C5A7A8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871864" y="3358734"/>
            <a:ext cx="3096344" cy="6840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2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8B6-5142-46C9-9FEF-AB9A7BAE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9F84-ECBB-42F1-9724-5E7AD9C0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nginx</a:t>
            </a:r>
            <a:endParaRPr lang="fr-FR" dirty="0"/>
          </a:p>
          <a:p>
            <a:r>
              <a:rPr lang="fr-FR" dirty="0"/>
              <a:t>installer sur VPS</a:t>
            </a:r>
          </a:p>
          <a:p>
            <a:r>
              <a:rPr lang="fr-FR" dirty="0"/>
              <a:t>le mettre en </a:t>
            </a:r>
            <a:r>
              <a:rPr lang="fr-FR" dirty="0" err="1"/>
              <a:t>systemd</a:t>
            </a:r>
            <a:r>
              <a:rPr lang="fr-FR" dirty="0"/>
              <a:t> (daemon)</a:t>
            </a:r>
          </a:p>
          <a:p>
            <a:r>
              <a:rPr lang="fr-FR" dirty="0"/>
              <a:t>apprendre a le configurer</a:t>
            </a:r>
          </a:p>
          <a:p>
            <a:r>
              <a:rPr lang="fr-FR" dirty="0"/>
              <a:t>ajouter une conf proxy et https pour un serveur </a:t>
            </a:r>
            <a:r>
              <a:rPr lang="fr-FR" dirty="0" err="1"/>
              <a:t>node</a:t>
            </a:r>
            <a:r>
              <a:rPr lang="fr-FR" dirty="0"/>
              <a:t> sur la </a:t>
            </a:r>
            <a:r>
              <a:rPr lang="fr-FR" dirty="0" err="1"/>
              <a:t>meme</a:t>
            </a:r>
            <a:r>
              <a:rPr lang="fr-FR" dirty="0"/>
              <a:t> machine.</a:t>
            </a:r>
          </a:p>
          <a:p>
            <a:r>
              <a:rPr lang="fr-FR" dirty="0"/>
              <a:t>Firewall : bloquer les ports du serveur </a:t>
            </a:r>
            <a:r>
              <a:rPr lang="fr-FR" dirty="0" err="1"/>
              <a:t>node</a:t>
            </a:r>
            <a:r>
              <a:rPr lang="fr-FR" dirty="0"/>
              <a:t> depuis l’</a:t>
            </a:r>
            <a:r>
              <a:rPr lang="fr-FR" dirty="0" err="1"/>
              <a:t>exterieur</a:t>
            </a:r>
            <a:endParaRPr lang="fr-FR" dirty="0"/>
          </a:p>
          <a:p>
            <a:r>
              <a:rPr lang="fr-FR" dirty="0"/>
              <a:t>Git sur linux : automatiser le </a:t>
            </a:r>
            <a:r>
              <a:rPr lang="fr-FR" dirty="0" err="1"/>
              <a:t>token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F65-F6F9-4B0B-A137-E5E737B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8002-30E4-4600-A5F3-C3B0E73C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pm2 restart ecosystem.config.js --</a:t>
            </a:r>
            <a:r>
              <a:rPr lang="fr-FR" dirty="0" err="1"/>
              <a:t>env</a:t>
            </a:r>
            <a:r>
              <a:rPr lang="fr-FR" dirty="0"/>
              <a:t> production</a:t>
            </a:r>
          </a:p>
        </p:txBody>
      </p:sp>
    </p:spTree>
    <p:extLst>
      <p:ext uri="{BB962C8B-B14F-4D97-AF65-F5344CB8AC3E}">
        <p14:creationId xmlns:p14="http://schemas.microsoft.com/office/powerpoint/2010/main" val="273464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38F-0982-4857-A2FD-8B736075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3DBD-5BF8-468F-861F-0C971137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Linux </a:t>
            </a:r>
            <a:r>
              <a:rPr lang="fr-FR" dirty="0" err="1"/>
              <a:t>memoriser</a:t>
            </a:r>
            <a:r>
              <a:rPr lang="fr-FR" dirty="0"/>
              <a:t> </a:t>
            </a:r>
            <a:r>
              <a:rPr lang="fr-FR" dirty="0" err="1"/>
              <a:t>credentials</a:t>
            </a:r>
            <a:endParaRPr lang="fr-FR" dirty="0"/>
          </a:p>
          <a:p>
            <a:pPr lvl="1"/>
            <a:r>
              <a:rPr lang="fr-FR" dirty="0"/>
              <a:t>git config --global </a:t>
            </a:r>
            <a:r>
              <a:rPr lang="fr-FR" dirty="0" err="1"/>
              <a:t>credential.helper</a:t>
            </a:r>
            <a:r>
              <a:rPr lang="fr-FR" dirty="0"/>
              <a:t> cache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16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47-D6B3-4EC0-AE51-91C96A3B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 de site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3A1C-A407-443B-BBBF-D3C5B2E0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https://jlg-consulting.com/orsys/IHM/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52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A0C-AFFD-406D-90FA-C9E147A2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908-3417-4D40-A13D-F91F51E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figma</a:t>
            </a:r>
            <a:r>
              <a:rPr lang="fr-FR" dirty="0"/>
              <a:t> » (maquette)</a:t>
            </a:r>
          </a:p>
          <a:p>
            <a:r>
              <a:rPr lang="fr-FR" dirty="0">
                <a:hlinkClick r:id="rId5"/>
              </a:rPr>
              <a:t>https://caniuse.com/?search=flex</a:t>
            </a:r>
            <a:endParaRPr lang="fr-FR" dirty="0"/>
          </a:p>
          <a:p>
            <a:r>
              <a:rPr lang="fr-FR" dirty="0">
                <a:hlinkClick r:id="rId6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7"/>
              </a:rPr>
              <a:t>https://flexboxfroggy.com/#fr</a:t>
            </a:r>
            <a:endParaRPr lang="fr-FR" dirty="0"/>
          </a:p>
          <a:p>
            <a:r>
              <a:rPr lang="fr-FR" dirty="0"/>
              <a:t>Google : </a:t>
            </a:r>
            <a:r>
              <a:rPr lang="en-US" dirty="0"/>
              <a:t>100 Things Every Designer Needs to Know About People pdf</a:t>
            </a:r>
          </a:p>
          <a:p>
            <a:r>
              <a:rPr lang="en-US" dirty="0"/>
              <a:t>Steve Krug (don’t make </a:t>
            </a:r>
            <a:r>
              <a:rPr lang="en-US"/>
              <a:t>me think)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4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B9E-913F-4529-A115-03EE780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FB3-8CDF-4C19-942C-2B9632A2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A60-E68F-49F2-9995-E3A6EF9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89F2-218C-45DB-B8F7-B92A6742BDE4}"/>
              </a:ext>
            </a:extLst>
          </p:cNvPr>
          <p:cNvSpPr/>
          <p:nvPr/>
        </p:nvSpPr>
        <p:spPr>
          <a:xfrm>
            <a:off x="748553" y="2084294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39CA-26F7-42D3-9AF0-37E1C191C2CD}"/>
              </a:ext>
            </a:extLst>
          </p:cNvPr>
          <p:cNvSpPr/>
          <p:nvPr/>
        </p:nvSpPr>
        <p:spPr>
          <a:xfrm>
            <a:off x="8337177" y="2169459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2ECA0-632B-41D7-A260-2352D271B891}"/>
              </a:ext>
            </a:extLst>
          </p:cNvPr>
          <p:cNvCxnSpPr/>
          <p:nvPr/>
        </p:nvCxnSpPr>
        <p:spPr>
          <a:xfrm>
            <a:off x="2604247" y="2339788"/>
            <a:ext cx="5732930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2589A-333A-431A-84C6-238F1C78264C}"/>
              </a:ext>
            </a:extLst>
          </p:cNvPr>
          <p:cNvSpPr txBox="1"/>
          <p:nvPr/>
        </p:nvSpPr>
        <p:spPr>
          <a:xfrm>
            <a:off x="4069976" y="190542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A018-DFA9-4E06-8483-E95A8783A1ED}"/>
              </a:ext>
            </a:extLst>
          </p:cNvPr>
          <p:cNvCxnSpPr/>
          <p:nvPr/>
        </p:nvCxnSpPr>
        <p:spPr>
          <a:xfrm flipH="1" flipV="1">
            <a:off x="2604247" y="3429000"/>
            <a:ext cx="5697071" cy="1075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6490B-5E7A-4C8D-8D2C-3E409AB0129B}"/>
              </a:ext>
            </a:extLst>
          </p:cNvPr>
          <p:cNvSpPr txBox="1"/>
          <p:nvPr/>
        </p:nvSpPr>
        <p:spPr>
          <a:xfrm>
            <a:off x="4298576" y="357243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71DD-04CC-4118-8E53-FDD8AA96A134}"/>
              </a:ext>
            </a:extLst>
          </p:cNvPr>
          <p:cNvSpPr txBox="1"/>
          <p:nvPr/>
        </p:nvSpPr>
        <p:spPr>
          <a:xfrm>
            <a:off x="210671" y="4406153"/>
            <a:ext cx="343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 HTTP/2.0</a:t>
            </a:r>
          </a:p>
          <a:p>
            <a:r>
              <a:rPr lang="fr-FR" dirty="0"/>
              <a:t>Host: localhost:3000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1DA25-7EE3-4C1B-9965-4D55A62DB37C}"/>
              </a:ext>
            </a:extLst>
          </p:cNvPr>
          <p:cNvSpPr txBox="1"/>
          <p:nvPr/>
        </p:nvSpPr>
        <p:spPr>
          <a:xfrm>
            <a:off x="6096000" y="4406153"/>
            <a:ext cx="4150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{id: ‘a1’,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9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D3E-DF3B-4C5A-8902-8ED643A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077B0-2C8C-4F28-94EA-828304B7BA73}"/>
              </a:ext>
            </a:extLst>
          </p:cNvPr>
          <p:cNvCxnSpPr/>
          <p:nvPr/>
        </p:nvCxnSpPr>
        <p:spPr>
          <a:xfrm flipV="1">
            <a:off x="421341" y="2761129"/>
            <a:ext cx="11465859" cy="40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11917-4975-4622-BF47-E051ED101B33}"/>
              </a:ext>
            </a:extLst>
          </p:cNvPr>
          <p:cNvCxnSpPr/>
          <p:nvPr/>
        </p:nvCxnSpPr>
        <p:spPr>
          <a:xfrm>
            <a:off x="640976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B0628-3612-4252-8111-ECD4CB8E638C}"/>
              </a:ext>
            </a:extLst>
          </p:cNvPr>
          <p:cNvSpPr txBox="1"/>
          <p:nvPr/>
        </p:nvSpPr>
        <p:spPr>
          <a:xfrm>
            <a:off x="290742" y="3123329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C447-3616-4C84-9926-3B428B4F47F8}"/>
              </a:ext>
            </a:extLst>
          </p:cNvPr>
          <p:cNvCxnSpPr/>
          <p:nvPr/>
        </p:nvCxnSpPr>
        <p:spPr>
          <a:xfrm>
            <a:off x="1981200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E76C85-D62C-4CC0-AAFF-FE2131808211}"/>
              </a:ext>
            </a:extLst>
          </p:cNvPr>
          <p:cNvSpPr txBox="1"/>
          <p:nvPr/>
        </p:nvSpPr>
        <p:spPr>
          <a:xfrm>
            <a:off x="1694330" y="31600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ES1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F7F80-E15C-4029-9431-DA2DCE4B0093}"/>
              </a:ext>
            </a:extLst>
          </p:cNvPr>
          <p:cNvCxnSpPr/>
          <p:nvPr/>
        </p:nvCxnSpPr>
        <p:spPr>
          <a:xfrm>
            <a:off x="2841812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7097B6-E73D-45D7-974C-19C932932693}"/>
              </a:ext>
            </a:extLst>
          </p:cNvPr>
          <p:cNvSpPr txBox="1"/>
          <p:nvPr/>
        </p:nvSpPr>
        <p:spPr>
          <a:xfrm>
            <a:off x="2559424" y="31600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0725A-E21F-42C3-A1EC-C2125E6CC3C2}"/>
              </a:ext>
            </a:extLst>
          </p:cNvPr>
          <p:cNvCxnSpPr/>
          <p:nvPr/>
        </p:nvCxnSpPr>
        <p:spPr>
          <a:xfrm>
            <a:off x="3715871" y="2545975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2C0D28-43E1-43EE-99E3-D5B30D7014DD}"/>
              </a:ext>
            </a:extLst>
          </p:cNvPr>
          <p:cNvSpPr txBox="1"/>
          <p:nvPr/>
        </p:nvSpPr>
        <p:spPr>
          <a:xfrm>
            <a:off x="3424518" y="31600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E0142-6EB2-41A3-B6D9-D3A9DDF8FD5C}"/>
              </a:ext>
            </a:extLst>
          </p:cNvPr>
          <p:cNvCxnSpPr/>
          <p:nvPr/>
        </p:nvCxnSpPr>
        <p:spPr>
          <a:xfrm>
            <a:off x="7104529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5416-E8E9-4C18-B882-37F1A97DB45F}"/>
              </a:ext>
            </a:extLst>
          </p:cNvPr>
          <p:cNvSpPr txBox="1"/>
          <p:nvPr/>
        </p:nvSpPr>
        <p:spPr>
          <a:xfrm>
            <a:off x="6826624" y="31412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A6521-B894-4F8F-B7ED-6D600BA0D6E1}"/>
              </a:ext>
            </a:extLst>
          </p:cNvPr>
          <p:cNvCxnSpPr/>
          <p:nvPr/>
        </p:nvCxnSpPr>
        <p:spPr>
          <a:xfrm>
            <a:off x="9036424" y="2415988"/>
            <a:ext cx="0" cy="7440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43BDC-B057-4D09-82A7-BAEEFE9BB3F2}"/>
              </a:ext>
            </a:extLst>
          </p:cNvPr>
          <p:cNvSpPr txBox="1"/>
          <p:nvPr/>
        </p:nvSpPr>
        <p:spPr>
          <a:xfrm>
            <a:off x="8776448" y="316005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F011D-3CB1-4B0F-B2F0-AF2F7D538ED7}"/>
              </a:ext>
            </a:extLst>
          </p:cNvPr>
          <p:cNvCxnSpPr/>
          <p:nvPr/>
        </p:nvCxnSpPr>
        <p:spPr>
          <a:xfrm>
            <a:off x="8081682" y="1976718"/>
            <a:ext cx="0" cy="19856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49BAE9-DB57-4F65-8578-EF936CB5E2EB}"/>
              </a:ext>
            </a:extLst>
          </p:cNvPr>
          <p:cNvSpPr txBox="1"/>
          <p:nvPr/>
        </p:nvSpPr>
        <p:spPr>
          <a:xfrm>
            <a:off x="7812742" y="3984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A62D2-30B2-4DA7-8697-40E19EE484A4}"/>
              </a:ext>
            </a:extLst>
          </p:cNvPr>
          <p:cNvCxnSpPr/>
          <p:nvPr/>
        </p:nvCxnSpPr>
        <p:spPr>
          <a:xfrm>
            <a:off x="11174506" y="2460812"/>
            <a:ext cx="0" cy="7888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DDD48-3316-4CC8-8F73-3777E8B6B45F}"/>
              </a:ext>
            </a:extLst>
          </p:cNvPr>
          <p:cNvSpPr txBox="1"/>
          <p:nvPr/>
        </p:nvSpPr>
        <p:spPr>
          <a:xfrm>
            <a:off x="10919546" y="330799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032DE-890B-4CB6-98C1-8C48D7F5228C}"/>
              </a:ext>
            </a:extLst>
          </p:cNvPr>
          <p:cNvSpPr txBox="1"/>
          <p:nvPr/>
        </p:nvSpPr>
        <p:spPr>
          <a:xfrm>
            <a:off x="7812742" y="4630705"/>
            <a:ext cx="8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import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28EF1D-777A-458C-A735-F7059150650C}"/>
              </a:ext>
            </a:extLst>
          </p:cNvPr>
          <p:cNvCxnSpPr/>
          <p:nvPr/>
        </p:nvCxnSpPr>
        <p:spPr>
          <a:xfrm>
            <a:off x="6696635" y="1820475"/>
            <a:ext cx="31377" cy="2487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8987A-C6EF-4F8D-B7C7-C68B1B655C70}"/>
              </a:ext>
            </a:extLst>
          </p:cNvPr>
          <p:cNvSpPr txBox="1"/>
          <p:nvPr/>
        </p:nvSpPr>
        <p:spPr>
          <a:xfrm>
            <a:off x="6324600" y="43380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53B08-F0C0-46A5-A524-0CE52950D4AB}"/>
              </a:ext>
            </a:extLst>
          </p:cNvPr>
          <p:cNvCxnSpPr/>
          <p:nvPr/>
        </p:nvCxnSpPr>
        <p:spPr>
          <a:xfrm>
            <a:off x="4854388" y="2303476"/>
            <a:ext cx="0" cy="10313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11AF3A-1C0D-4788-86D0-8B8C9F0FF5B9}"/>
              </a:ext>
            </a:extLst>
          </p:cNvPr>
          <p:cNvSpPr txBox="1"/>
          <p:nvPr/>
        </p:nvSpPr>
        <p:spPr>
          <a:xfrm>
            <a:off x="4567518" y="362172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8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1CFC-0377-4021-9156-464F6CC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D50-094F-4982-829B-566D7B24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Remote</a:t>
            </a:r>
            <a:r>
              <a:rPr lang="fr-FR" dirty="0"/>
              <a:t> SSH</a:t>
            </a:r>
          </a:p>
          <a:p>
            <a:r>
              <a:rPr lang="fr-FR" dirty="0"/>
              <a:t>Auto Rename Tag</a:t>
            </a:r>
          </a:p>
          <a:p>
            <a:r>
              <a:rPr lang="fr-FR" dirty="0"/>
              <a:t>Nginx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387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F3-2361-4E76-9689-2336C24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A8309-7EFB-4BDD-A701-8C845CDC8834}"/>
              </a:ext>
            </a:extLst>
          </p:cNvPr>
          <p:cNvSpPr/>
          <p:nvPr/>
        </p:nvSpPr>
        <p:spPr>
          <a:xfrm>
            <a:off x="195878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5EA7-7930-444D-BE05-D22D22F42D2E}"/>
              </a:ext>
            </a:extLst>
          </p:cNvPr>
          <p:cNvSpPr/>
          <p:nvPr/>
        </p:nvSpPr>
        <p:spPr>
          <a:xfrm>
            <a:off x="3626223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6AC0-F06D-4CDD-A6CB-2DF6E307C122}"/>
              </a:ext>
            </a:extLst>
          </p:cNvPr>
          <p:cNvSpPr/>
          <p:nvPr/>
        </p:nvSpPr>
        <p:spPr>
          <a:xfrm>
            <a:off x="529365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620D5-2117-4412-900F-C5CDDEBA94EA}"/>
              </a:ext>
            </a:extLst>
          </p:cNvPr>
          <p:cNvSpPr/>
          <p:nvPr/>
        </p:nvSpPr>
        <p:spPr>
          <a:xfrm>
            <a:off x="6880410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DEBF-CF25-486C-8724-710110816693}"/>
              </a:ext>
            </a:extLst>
          </p:cNvPr>
          <p:cNvSpPr/>
          <p:nvPr/>
        </p:nvSpPr>
        <p:spPr>
          <a:xfrm>
            <a:off x="8503021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227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EC82-96ED-48BC-9DAC-CBF114D74301}"/>
              </a:ext>
            </a:extLst>
          </p:cNvPr>
          <p:cNvSpPr/>
          <p:nvPr/>
        </p:nvSpPr>
        <p:spPr>
          <a:xfrm>
            <a:off x="721659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4E89-8EDB-48DD-BE22-863FBF6F108A}"/>
              </a:ext>
            </a:extLst>
          </p:cNvPr>
          <p:cNvSpPr/>
          <p:nvPr/>
        </p:nvSpPr>
        <p:spPr>
          <a:xfrm>
            <a:off x="721659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B58D-C295-4E07-AFE8-50D527C5226A}"/>
              </a:ext>
            </a:extLst>
          </p:cNvPr>
          <p:cNvSpPr/>
          <p:nvPr/>
        </p:nvSpPr>
        <p:spPr>
          <a:xfrm>
            <a:off x="721659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CFEA0-91D1-4DAA-9F66-55BC0976A7A1}"/>
              </a:ext>
            </a:extLst>
          </p:cNvPr>
          <p:cNvSpPr/>
          <p:nvPr/>
        </p:nvSpPr>
        <p:spPr>
          <a:xfrm>
            <a:off x="874059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B79E-3CBB-4AA0-B1E1-C744EAFC5337}"/>
              </a:ext>
            </a:extLst>
          </p:cNvPr>
          <p:cNvSpPr txBox="1"/>
          <p:nvPr/>
        </p:nvSpPr>
        <p:spPr>
          <a:xfrm>
            <a:off x="1568824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274E-0A66-4C60-BA88-263F08207E1B}"/>
              </a:ext>
            </a:extLst>
          </p:cNvPr>
          <p:cNvSpPr txBox="1"/>
          <p:nvPr/>
        </p:nvSpPr>
        <p:spPr>
          <a:xfrm>
            <a:off x="793377" y="2729753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AB6D1-8DCB-42FA-8080-7A8DD77BEBA2}"/>
              </a:ext>
            </a:extLst>
          </p:cNvPr>
          <p:cNvSpPr/>
          <p:nvPr/>
        </p:nvSpPr>
        <p:spPr>
          <a:xfrm>
            <a:off x="1488639" y="3232666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6C74A-A12E-4DBF-83DB-B77A7F94B0E7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6EB7A-F18A-4366-B860-FCF370A62FA1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047FC-0B07-4749-9447-82CBD2FE6FA8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0084D-74A2-4575-BF1F-E995F7131D84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C68-1D32-476C-ABAD-312AD41E36F7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5E099-4A0B-4F75-8A6A-184F22F5B95C}"/>
              </a:ext>
            </a:extLst>
          </p:cNvPr>
          <p:cNvSpPr txBox="1"/>
          <p:nvPr/>
        </p:nvSpPr>
        <p:spPr>
          <a:xfrm>
            <a:off x="5446822" y="183776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FC821-D230-4976-A051-2F7FE15B0A48}"/>
              </a:ext>
            </a:extLst>
          </p:cNvPr>
          <p:cNvSpPr/>
          <p:nvPr/>
        </p:nvSpPr>
        <p:spPr>
          <a:xfrm>
            <a:off x="5033682" y="2788024"/>
            <a:ext cx="2510118" cy="20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457EF-81D0-4784-9503-03515E3267FC}"/>
              </a:ext>
            </a:extLst>
          </p:cNvPr>
          <p:cNvSpPr/>
          <p:nvPr/>
        </p:nvSpPr>
        <p:spPr>
          <a:xfrm>
            <a:off x="5065059" y="2281518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2EEA1-F0C4-443D-A208-AC56F7E24924}"/>
              </a:ext>
            </a:extLst>
          </p:cNvPr>
          <p:cNvSpPr/>
          <p:nvPr/>
        </p:nvSpPr>
        <p:spPr>
          <a:xfrm>
            <a:off x="5963772" y="2277036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0BA3-8D1B-47DF-A22B-5F6B6D9F7B02}"/>
              </a:ext>
            </a:extLst>
          </p:cNvPr>
          <p:cNvSpPr/>
          <p:nvPr/>
        </p:nvSpPr>
        <p:spPr>
          <a:xfrm>
            <a:off x="8516471" y="1032721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F793BE-F518-4E14-B1D2-8EA7AC305605}"/>
              </a:ext>
            </a:extLst>
          </p:cNvPr>
          <p:cNvSpPr/>
          <p:nvPr/>
        </p:nvSpPr>
        <p:spPr>
          <a:xfrm>
            <a:off x="8516471" y="1032721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6B714-9672-407A-8A49-414F2D29FCF2}"/>
              </a:ext>
            </a:extLst>
          </p:cNvPr>
          <p:cNvSpPr/>
          <p:nvPr/>
        </p:nvSpPr>
        <p:spPr>
          <a:xfrm>
            <a:off x="8516471" y="529543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B1D67-B017-40C0-94C5-6AC09EABF98E}"/>
              </a:ext>
            </a:extLst>
          </p:cNvPr>
          <p:cNvSpPr/>
          <p:nvPr/>
        </p:nvSpPr>
        <p:spPr>
          <a:xfrm>
            <a:off x="8668871" y="1207533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E6E54-5B1A-4AEA-B774-7856132D0B6B}"/>
              </a:ext>
            </a:extLst>
          </p:cNvPr>
          <p:cNvSpPr txBox="1"/>
          <p:nvPr/>
        </p:nvSpPr>
        <p:spPr>
          <a:xfrm>
            <a:off x="9363636" y="116630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34B9-57BE-4978-892D-94AC1EEDCC06}"/>
              </a:ext>
            </a:extLst>
          </p:cNvPr>
          <p:cNvSpPr txBox="1"/>
          <p:nvPr/>
        </p:nvSpPr>
        <p:spPr>
          <a:xfrm>
            <a:off x="9273989" y="19077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724C4-FE19-4799-AC87-8A5F903824FB}"/>
              </a:ext>
            </a:extLst>
          </p:cNvPr>
          <p:cNvSpPr txBox="1"/>
          <p:nvPr/>
        </p:nvSpPr>
        <p:spPr>
          <a:xfrm>
            <a:off x="8566773" y="2451832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CFB56-85BE-46DC-8F40-7BD3EEEF7C0E}"/>
              </a:ext>
            </a:extLst>
          </p:cNvPr>
          <p:cNvSpPr txBox="1"/>
          <p:nvPr/>
        </p:nvSpPr>
        <p:spPr>
          <a:xfrm>
            <a:off x="8566773" y="3476065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6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0441E-EF77-4731-9D6F-47CB8F3D035E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C59ED-9D93-4B7A-8E3D-F907E8F9BDC0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08AA2-561B-465D-8783-4A73364BB2DB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C92CD-0C2A-47B5-8EDC-5DB03675788B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0FC5-9F05-4DC0-8417-48E9F54F38F1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EB832-1BF3-4557-B98B-1D931DFF5A50}"/>
              </a:ext>
            </a:extLst>
          </p:cNvPr>
          <p:cNvSpPr txBox="1"/>
          <p:nvPr/>
        </p:nvSpPr>
        <p:spPr>
          <a:xfrm>
            <a:off x="5446822" y="1837765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1FEFA-A62C-4CB8-A3DE-B2A49C1EC60B}"/>
              </a:ext>
            </a:extLst>
          </p:cNvPr>
          <p:cNvSpPr/>
          <p:nvPr/>
        </p:nvSpPr>
        <p:spPr>
          <a:xfrm>
            <a:off x="4908176" y="2514602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051A5-BB01-4A17-A894-B147083FC5C8}"/>
              </a:ext>
            </a:extLst>
          </p:cNvPr>
          <p:cNvSpPr txBox="1"/>
          <p:nvPr/>
        </p:nvSpPr>
        <p:spPr>
          <a:xfrm>
            <a:off x="4834154" y="214527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5D560-C2AE-444B-BDAD-C9CD77EA918E}"/>
              </a:ext>
            </a:extLst>
          </p:cNvPr>
          <p:cNvSpPr/>
          <p:nvPr/>
        </p:nvSpPr>
        <p:spPr>
          <a:xfrm>
            <a:off x="4890249" y="3411071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980BB-B4D9-4734-80A6-9591DE34A062}"/>
              </a:ext>
            </a:extLst>
          </p:cNvPr>
          <p:cNvSpPr txBox="1"/>
          <p:nvPr/>
        </p:nvSpPr>
        <p:spPr>
          <a:xfrm>
            <a:off x="4816227" y="30417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CD75F-4716-4FEE-9F56-F78580F4EC96}"/>
              </a:ext>
            </a:extLst>
          </p:cNvPr>
          <p:cNvSpPr/>
          <p:nvPr/>
        </p:nvSpPr>
        <p:spPr>
          <a:xfrm>
            <a:off x="4840945" y="4217903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6A46-12A4-4673-B91D-11E1AF49D53B}"/>
              </a:ext>
            </a:extLst>
          </p:cNvPr>
          <p:cNvSpPr txBox="1"/>
          <p:nvPr/>
        </p:nvSpPr>
        <p:spPr>
          <a:xfrm>
            <a:off x="4766923" y="3848571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034AB4-6B2A-42A4-8E16-08879E30F136}"/>
              </a:ext>
            </a:extLst>
          </p:cNvPr>
          <p:cNvSpPr/>
          <p:nvPr/>
        </p:nvSpPr>
        <p:spPr>
          <a:xfrm>
            <a:off x="4908176" y="4845424"/>
            <a:ext cx="2528049" cy="31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0215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CRUD</vt:lpstr>
      <vt:lpstr>HTTP</vt:lpstr>
      <vt:lpstr>Javascript</vt:lpstr>
      <vt:lpstr>Vscode plugin</vt:lpstr>
      <vt:lpstr>PowerPoint Presentation</vt:lpstr>
      <vt:lpstr>PowerPoint Presentation</vt:lpstr>
      <vt:lpstr>PowerPoint Presentation</vt:lpstr>
      <vt:lpstr>PowerPoint Presentation</vt:lpstr>
      <vt:lpstr>5 Angular artefacts</vt:lpstr>
      <vt:lpstr>PowerPoint Presentation</vt:lpstr>
      <vt:lpstr>PowerPoint Presentation</vt:lpstr>
      <vt:lpstr>Event loop</vt:lpstr>
      <vt:lpstr>PowerPoint Presentation</vt:lpstr>
      <vt:lpstr>PowerPoint Presentation</vt:lpstr>
      <vt:lpstr>OAuth2</vt:lpstr>
      <vt:lpstr>PowerPoint Presentation</vt:lpstr>
      <vt:lpstr>PowerPoint Presentation</vt:lpstr>
      <vt:lpstr>Architecture globale</vt:lpstr>
      <vt:lpstr>Reverse proxy</vt:lpstr>
      <vt:lpstr>pm2</vt:lpstr>
      <vt:lpstr>git</vt:lpstr>
      <vt:lpstr>Ergonomie de site web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61</cp:revision>
  <dcterms:created xsi:type="dcterms:W3CDTF">2021-07-15T07:24:32Z</dcterms:created>
  <dcterms:modified xsi:type="dcterms:W3CDTF">2021-09-20T14:12:21Z</dcterms:modified>
</cp:coreProperties>
</file>