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6" r:id="rId11"/>
    <p:sldId id="265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4C1AB3-2B26-439E-AECC-A29FF3788CD6}"/>
              </a:ext>
            </a:extLst>
          </p:cNvPr>
          <p:cNvSpPr/>
          <p:nvPr/>
        </p:nvSpPr>
        <p:spPr>
          <a:xfrm>
            <a:off x="8254434" y="2204018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035DE-8D0A-48A5-A578-25288891C4B3}"/>
              </a:ext>
            </a:extLst>
          </p:cNvPr>
          <p:cNvSpPr/>
          <p:nvPr/>
        </p:nvSpPr>
        <p:spPr>
          <a:xfrm>
            <a:off x="8252011" y="3203200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D138C-2AA2-47E9-B4CA-BE7616634779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234517" y="1111624"/>
            <a:ext cx="1474694" cy="112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20C29-E69E-4E0B-B573-81D047F0BCC3}"/>
              </a:ext>
            </a:extLst>
          </p:cNvPr>
          <p:cNvCxnSpPr>
            <a:stCxn id="27" idx="1"/>
            <a:endCxn id="11" idx="2"/>
          </p:cNvCxnSpPr>
          <p:nvPr/>
        </p:nvCxnSpPr>
        <p:spPr>
          <a:xfrm flipH="1" flipV="1">
            <a:off x="7234517" y="1111624"/>
            <a:ext cx="1194729" cy="2184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59A6-366B-4903-9089-7D9F50823F01}"/>
              </a:ext>
            </a:extLst>
          </p:cNvPr>
          <p:cNvSpPr/>
          <p:nvPr/>
        </p:nvSpPr>
        <p:spPr>
          <a:xfrm>
            <a:off x="8857129" y="268492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86853-6AEC-4B98-8596-690E13A7B369}"/>
              </a:ext>
            </a:extLst>
          </p:cNvPr>
          <p:cNvSpPr/>
          <p:nvPr/>
        </p:nvSpPr>
        <p:spPr>
          <a:xfrm>
            <a:off x="9767228" y="1016194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50A70-3685-43F9-9CB4-69A859D13811}"/>
              </a:ext>
            </a:extLst>
          </p:cNvPr>
          <p:cNvSpPr/>
          <p:nvPr/>
        </p:nvSpPr>
        <p:spPr>
          <a:xfrm>
            <a:off x="4755775" y="4360308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F0C6-F4A3-47F4-8603-2B2C3946B6D5}"/>
              </a:ext>
            </a:extLst>
          </p:cNvPr>
          <p:cNvSpPr/>
          <p:nvPr/>
        </p:nvSpPr>
        <p:spPr>
          <a:xfrm>
            <a:off x="2861982" y="618895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D14B7-D4D1-4951-8AE6-3E387B6D9C44}"/>
              </a:ext>
            </a:extLst>
          </p:cNvPr>
          <p:cNvSpPr/>
          <p:nvPr/>
        </p:nvSpPr>
        <p:spPr>
          <a:xfrm>
            <a:off x="848750" y="127046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95B31-8A15-4AF1-A883-9CE8619F8717}"/>
              </a:ext>
            </a:extLst>
          </p:cNvPr>
          <p:cNvSpPr/>
          <p:nvPr/>
        </p:nvSpPr>
        <p:spPr>
          <a:xfrm>
            <a:off x="7593106" y="4533389"/>
            <a:ext cx="1299882" cy="5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CB088-5181-415F-A668-DAD2E4FBF71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03775" y="856130"/>
            <a:ext cx="322639" cy="3612776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B8F3F81-D283-4CA1-AD8F-E4103484CE13}"/>
              </a:ext>
            </a:extLst>
          </p:cNvPr>
          <p:cNvSpPr/>
          <p:nvPr/>
        </p:nvSpPr>
        <p:spPr>
          <a:xfrm>
            <a:off x="7875494" y="5374761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ACFEA9-C147-4A87-853E-9CA3347D8848}"/>
              </a:ext>
            </a:extLst>
          </p:cNvPr>
          <p:cNvSpPr/>
          <p:nvPr/>
        </p:nvSpPr>
        <p:spPr>
          <a:xfrm>
            <a:off x="7929189" y="6146147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9ACC7-A070-4CC9-99FA-F165BB3E7B55}"/>
              </a:ext>
            </a:extLst>
          </p:cNvPr>
          <p:cNvSpPr/>
          <p:nvPr/>
        </p:nvSpPr>
        <p:spPr>
          <a:xfrm>
            <a:off x="9462247" y="4570623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94394-FB42-4C07-9DD6-5E02D6ACD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92895" y="4755778"/>
            <a:ext cx="569352" cy="7034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9E04F-0CF4-485B-9228-FA15307EE54F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H="1" flipV="1">
            <a:off x="8243047" y="5118847"/>
            <a:ext cx="237565" cy="255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3E4A4-9D9C-4A09-B09B-8C3CEACBFDA6}"/>
              </a:ext>
            </a:extLst>
          </p:cNvPr>
          <p:cNvCxnSpPr>
            <a:stCxn id="38" idx="0"/>
            <a:endCxn id="17" idx="2"/>
          </p:cNvCxnSpPr>
          <p:nvPr/>
        </p:nvCxnSpPr>
        <p:spPr>
          <a:xfrm flipH="1" flipV="1">
            <a:off x="8243047" y="5118847"/>
            <a:ext cx="291260" cy="10273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04722-32A1-497C-9C2D-C9F77084CB05}"/>
              </a:ext>
            </a:extLst>
          </p:cNvPr>
          <p:cNvSpPr/>
          <p:nvPr/>
        </p:nvSpPr>
        <p:spPr>
          <a:xfrm>
            <a:off x="6096000" y="5244772"/>
            <a:ext cx="1134036" cy="5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739CAE-4AD2-4AA1-A71A-40EDAF523CB7}"/>
              </a:ext>
            </a:extLst>
          </p:cNvPr>
          <p:cNvSpPr/>
          <p:nvPr/>
        </p:nvSpPr>
        <p:spPr>
          <a:xfrm>
            <a:off x="5082988" y="6176080"/>
            <a:ext cx="1655063" cy="6364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44554-73B6-45E4-B703-020DCC63D8D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5910520" y="5746376"/>
            <a:ext cx="752498" cy="4297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9EC5A-CE1B-4423-A109-98620F2A9C96}"/>
              </a:ext>
            </a:extLst>
          </p:cNvPr>
          <p:cNvCxnSpPr>
            <a:stCxn id="46" idx="0"/>
            <a:endCxn id="17" idx="1"/>
          </p:cNvCxnSpPr>
          <p:nvPr/>
        </p:nvCxnSpPr>
        <p:spPr>
          <a:xfrm flipV="1">
            <a:off x="6663018" y="4826118"/>
            <a:ext cx="930088" cy="418654"/>
          </a:xfrm>
          <a:prstGeom prst="straightConnector1">
            <a:avLst/>
          </a:prstGeom>
          <a:ln w="762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EEB9E-9DD9-4F5D-A9DE-3C763CBBDA9A}"/>
              </a:ext>
            </a:extLst>
          </p:cNvPr>
          <p:cNvCxnSpPr/>
          <p:nvPr/>
        </p:nvCxnSpPr>
        <p:spPr>
          <a:xfrm flipV="1">
            <a:off x="233082" y="2595282"/>
            <a:ext cx="11573436" cy="448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22B8-3C6A-48C8-846D-C2E8A71D3721}"/>
              </a:ext>
            </a:extLst>
          </p:cNvPr>
          <p:cNvCxnSpPr/>
          <p:nvPr/>
        </p:nvCxnSpPr>
        <p:spPr>
          <a:xfrm>
            <a:off x="614082" y="2294965"/>
            <a:ext cx="0" cy="739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0775C-E4F4-497A-ACEB-6032740514BE}"/>
              </a:ext>
            </a:extLst>
          </p:cNvPr>
          <p:cNvCxnSpPr/>
          <p:nvPr/>
        </p:nvCxnSpPr>
        <p:spPr>
          <a:xfrm>
            <a:off x="658906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68B88-FE38-41B8-B358-7215043DBF59}"/>
              </a:ext>
            </a:extLst>
          </p:cNvPr>
          <p:cNvSpPr txBox="1"/>
          <p:nvPr/>
        </p:nvSpPr>
        <p:spPr>
          <a:xfrm>
            <a:off x="1201271" y="12236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48426-3333-44AE-81BE-9DE2932A151A}"/>
              </a:ext>
            </a:extLst>
          </p:cNvPr>
          <p:cNvCxnSpPr/>
          <p:nvPr/>
        </p:nvCxnSpPr>
        <p:spPr>
          <a:xfrm>
            <a:off x="3424518" y="2294965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1B184-430D-45BA-B115-0F55C9505B55}"/>
              </a:ext>
            </a:extLst>
          </p:cNvPr>
          <p:cNvCxnSpPr/>
          <p:nvPr/>
        </p:nvCxnSpPr>
        <p:spPr>
          <a:xfrm>
            <a:off x="3612777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726EF-9A36-4BBC-8199-D46343DE6237}"/>
              </a:ext>
            </a:extLst>
          </p:cNvPr>
          <p:cNvSpPr txBox="1"/>
          <p:nvPr/>
        </p:nvSpPr>
        <p:spPr>
          <a:xfrm>
            <a:off x="4267200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E4061-8E8C-4631-9EA3-D593AE9862FB}"/>
              </a:ext>
            </a:extLst>
          </p:cNvPr>
          <p:cNvCxnSpPr/>
          <p:nvPr/>
        </p:nvCxnSpPr>
        <p:spPr>
          <a:xfrm>
            <a:off x="6441141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7E00-3A2F-4253-B718-64C549EF6707}"/>
              </a:ext>
            </a:extLst>
          </p:cNvPr>
          <p:cNvCxnSpPr>
            <a:cxnSpLocks/>
          </p:cNvCxnSpPr>
          <p:nvPr/>
        </p:nvCxnSpPr>
        <p:spPr>
          <a:xfrm>
            <a:off x="6535271" y="1846729"/>
            <a:ext cx="180638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3D502-CD91-4455-A2D4-B88B4DB05479}"/>
              </a:ext>
            </a:extLst>
          </p:cNvPr>
          <p:cNvSpPr txBox="1"/>
          <p:nvPr/>
        </p:nvSpPr>
        <p:spPr>
          <a:xfrm>
            <a:off x="6927088" y="13160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C3685-0A8A-4DFC-B24E-665596E1F2CA}"/>
              </a:ext>
            </a:extLst>
          </p:cNvPr>
          <p:cNvCxnSpPr/>
          <p:nvPr/>
        </p:nvCxnSpPr>
        <p:spPr>
          <a:xfrm>
            <a:off x="8341658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E635D-D4CA-4B42-BFF5-6A4B1B9B6474}"/>
              </a:ext>
            </a:extLst>
          </p:cNvPr>
          <p:cNvCxnSpPr/>
          <p:nvPr/>
        </p:nvCxnSpPr>
        <p:spPr>
          <a:xfrm>
            <a:off x="8480612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F7BB-A77B-4458-8BCF-806A751635E8}"/>
              </a:ext>
            </a:extLst>
          </p:cNvPr>
          <p:cNvSpPr txBox="1"/>
          <p:nvPr/>
        </p:nvSpPr>
        <p:spPr>
          <a:xfrm>
            <a:off x="9135035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FBBA3-110F-4B7C-B139-F09ED5EE547D}"/>
              </a:ext>
            </a:extLst>
          </p:cNvPr>
          <p:cNvCxnSpPr/>
          <p:nvPr/>
        </p:nvCxnSpPr>
        <p:spPr>
          <a:xfrm flipV="1">
            <a:off x="833718" y="3585882"/>
            <a:ext cx="10439400" cy="76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7"/>
              </a:rPr>
              <a:t>https://flexboxfroggy.com/#fr</a:t>
            </a:r>
            <a:endParaRPr lang="fr-FR" dirty="0"/>
          </a:p>
          <a:p>
            <a:r>
              <a:rPr lang="fr-FR" dirty="0"/>
              <a:t>Google : </a:t>
            </a:r>
            <a:r>
              <a:rPr lang="en-US" dirty="0"/>
              <a:t>100 Things Every Designer Needs to Know About People pdf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0BA3-8D1B-47DF-A22B-5F6B6D9F7B02}"/>
              </a:ext>
            </a:extLst>
          </p:cNvPr>
          <p:cNvSpPr/>
          <p:nvPr/>
        </p:nvSpPr>
        <p:spPr>
          <a:xfrm>
            <a:off x="8516471" y="1032721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793BE-F518-4E14-B1D2-8EA7AC305605}"/>
              </a:ext>
            </a:extLst>
          </p:cNvPr>
          <p:cNvSpPr/>
          <p:nvPr/>
        </p:nvSpPr>
        <p:spPr>
          <a:xfrm>
            <a:off x="8516471" y="1032721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6B714-9672-407A-8A49-414F2D29FCF2}"/>
              </a:ext>
            </a:extLst>
          </p:cNvPr>
          <p:cNvSpPr/>
          <p:nvPr/>
        </p:nvSpPr>
        <p:spPr>
          <a:xfrm>
            <a:off x="8516471" y="529543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1D67-B017-40C0-94C5-6AC09EABF98E}"/>
              </a:ext>
            </a:extLst>
          </p:cNvPr>
          <p:cNvSpPr/>
          <p:nvPr/>
        </p:nvSpPr>
        <p:spPr>
          <a:xfrm>
            <a:off x="8668871" y="1207533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E6E54-5B1A-4AEA-B774-7856132D0B6B}"/>
              </a:ext>
            </a:extLst>
          </p:cNvPr>
          <p:cNvSpPr txBox="1"/>
          <p:nvPr/>
        </p:nvSpPr>
        <p:spPr>
          <a:xfrm>
            <a:off x="9363636" y="116630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34B9-57BE-4978-892D-94AC1EEDCC06}"/>
              </a:ext>
            </a:extLst>
          </p:cNvPr>
          <p:cNvSpPr txBox="1"/>
          <p:nvPr/>
        </p:nvSpPr>
        <p:spPr>
          <a:xfrm>
            <a:off x="9273989" y="19077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724C4-FE19-4799-AC87-8A5F903824FB}"/>
              </a:ext>
            </a:extLst>
          </p:cNvPr>
          <p:cNvSpPr txBox="1"/>
          <p:nvPr/>
        </p:nvSpPr>
        <p:spPr>
          <a:xfrm>
            <a:off x="8566773" y="2451832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CFB56-85BE-46DC-8F40-7BD3EEEF7C0E}"/>
              </a:ext>
            </a:extLst>
          </p:cNvPr>
          <p:cNvSpPr txBox="1"/>
          <p:nvPr/>
        </p:nvSpPr>
        <p:spPr>
          <a:xfrm>
            <a:off x="8566773" y="3476065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0441E-EF77-4731-9D6F-47CB8F3D035E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C59ED-9D93-4B7A-8E3D-F907E8F9BDC0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8AA2-561B-465D-8783-4A73364BB2DB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C92CD-0C2A-47B5-8EDC-5DB03675788B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0FC5-9F05-4DC0-8417-48E9F54F38F1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EB832-1BF3-4557-B98B-1D931DFF5A50}"/>
              </a:ext>
            </a:extLst>
          </p:cNvPr>
          <p:cNvSpPr txBox="1"/>
          <p:nvPr/>
        </p:nvSpPr>
        <p:spPr>
          <a:xfrm>
            <a:off x="5446822" y="1837765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1FEFA-A62C-4CB8-A3DE-B2A49C1EC60B}"/>
              </a:ext>
            </a:extLst>
          </p:cNvPr>
          <p:cNvSpPr/>
          <p:nvPr/>
        </p:nvSpPr>
        <p:spPr>
          <a:xfrm>
            <a:off x="4908176" y="2514602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051A5-BB01-4A17-A894-B147083FC5C8}"/>
              </a:ext>
            </a:extLst>
          </p:cNvPr>
          <p:cNvSpPr txBox="1"/>
          <p:nvPr/>
        </p:nvSpPr>
        <p:spPr>
          <a:xfrm>
            <a:off x="4834154" y="214527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5D560-C2AE-444B-BDAD-C9CD77EA918E}"/>
              </a:ext>
            </a:extLst>
          </p:cNvPr>
          <p:cNvSpPr/>
          <p:nvPr/>
        </p:nvSpPr>
        <p:spPr>
          <a:xfrm>
            <a:off x="4890249" y="3411071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980BB-B4D9-4734-80A6-9591DE34A062}"/>
              </a:ext>
            </a:extLst>
          </p:cNvPr>
          <p:cNvSpPr txBox="1"/>
          <p:nvPr/>
        </p:nvSpPr>
        <p:spPr>
          <a:xfrm>
            <a:off x="4816227" y="304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CD75F-4716-4FEE-9F56-F78580F4EC96}"/>
              </a:ext>
            </a:extLst>
          </p:cNvPr>
          <p:cNvSpPr/>
          <p:nvPr/>
        </p:nvSpPr>
        <p:spPr>
          <a:xfrm>
            <a:off x="4840945" y="4217903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6A46-12A4-4673-B91D-11E1AF49D53B}"/>
              </a:ext>
            </a:extLst>
          </p:cNvPr>
          <p:cNvSpPr txBox="1"/>
          <p:nvPr/>
        </p:nvSpPr>
        <p:spPr>
          <a:xfrm>
            <a:off x="4766923" y="384857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034AB4-6B2A-42A4-8E16-08879E30F136}"/>
              </a:ext>
            </a:extLst>
          </p:cNvPr>
          <p:cNvSpPr/>
          <p:nvPr/>
        </p:nvSpPr>
        <p:spPr>
          <a:xfrm>
            <a:off x="4908176" y="4845424"/>
            <a:ext cx="2528049" cy="31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0215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PowerPoint Presentation</vt:lpstr>
      <vt:lpstr>5 Angular artefacts</vt:lpstr>
      <vt:lpstr>PowerPoint Presentation</vt:lpstr>
      <vt:lpstr>PowerPoint Presentation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34</cp:revision>
  <dcterms:created xsi:type="dcterms:W3CDTF">2021-07-15T07:24:32Z</dcterms:created>
  <dcterms:modified xsi:type="dcterms:W3CDTF">2021-08-19T15:57:25Z</dcterms:modified>
</cp:coreProperties>
</file>