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64" r:id="rId9"/>
    <p:sldId id="266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C45D-3703-48F2-B6E6-D685AE2B2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2AA75-0BF7-4A1F-9B5E-B9720686D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3234E-0CC9-47CD-8FCB-57A81DC7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2942-F274-4415-8572-FD0C4960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16FC4-4A03-48B0-B6A4-09A097E6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24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8AD0-3634-427D-9F58-29D6140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A351D-B0FB-4F15-B0EA-8068E715A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4945B-0E5A-4176-80F8-8C03384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A0833-651D-4932-ADEA-F07C5658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DBD9B-8455-488D-A821-2F467AD4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89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1612F-B387-469A-A7C6-137031318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46D33-4E12-4274-B9D8-5A92E08EA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90985-8B3F-48E5-8C1C-EB1008B8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7E5D1-E004-4B39-8D59-64B327DD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971DD-4CB1-49DD-A6F0-63F7CC31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3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6E7E-65A9-4C99-A833-DB0DBEE7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21B9F-BEDA-4370-980F-24042A279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0E8AF-0CD8-40B2-864B-A9EAC4EF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495F2-CD8B-4837-81F9-E8718B67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7F690-F9AC-491C-9D73-A84E7660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87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605E-A84C-4CA7-8FCB-94DC4143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33D19-3083-49EF-BB98-A6F3C4978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0D8A1-52A0-4955-9BA6-B64CA639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51B78-8E61-481B-ABF8-F0F9FCC3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22FA-40DF-400E-A281-74FF0376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07CD-982C-4B5A-89F3-0E8C4F4B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CB5E2-1C8B-4F6E-B8F4-462E63FB9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0B33E-F7B0-4814-8A3D-36E28F735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E2D14-AF1A-4017-92C9-2A8EFB34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485FA-14F5-425D-9F67-7EB019BE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1BD00-92F2-45DF-8478-5F7BA683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91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F749-DBAE-4CB5-93FB-60C77BAE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F1300-B923-48EB-8941-B6F533B9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FA6BD-3DBD-4388-B456-9634DDE93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A18CB-0CCE-48A2-B56F-50FA58AC6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9B33A-B183-4A3D-A082-A89EF9AD6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69AE3-1288-476C-AC14-3DE2DD64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6E3E9-0589-4AD1-8158-467ECB2C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C3E9A-AF1F-4C1D-87C2-0332739C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74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CF1C-EE8D-486F-B9AB-74CEB6C0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86B0A-EE78-49E8-B18D-D69C3766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08E73-89B5-4592-80F2-62C126B8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0D158-8FDC-4FBE-AC57-D44D3EC3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06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0FA7B-B8B9-494F-96E7-3DACE6E5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B3788-362D-49B2-922D-FDDFBAD7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3FEDA-9E9E-44D2-92C0-37DD31D3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2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EBE5-0D63-4405-9EC1-3E87AFCC0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1518D-CC4F-4790-B34C-03B496455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64904-6341-433D-9543-FFD518375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CFC6F-115A-48F1-ACC3-75CC1186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94FB2-EE87-4842-AE94-2D1CE792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4B3A2-1D2F-461B-AF99-A8CEB38D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37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452B-A132-4ED0-A937-5CE3C2B7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91A42-99E6-4905-A93D-CB4FD0744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DF0E3-5B13-4CEA-A5B8-D6DE93A59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F812F-9520-441A-9149-B7F220F5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61AA2-C145-4425-A02D-24159916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E2084-D224-4C75-87BE-CB274E6D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75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A4156-3330-44E0-977C-44B172EC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EA4A3-FE25-4209-9075-023F7F477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F0A16-F23B-4730-A373-43AEA450D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47142-16B0-4769-BA42-4A01FDA2F14A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3AD28-A6E6-4651-8DF4-FA65C90E2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77F6B-A5FC-4A66-B53F-3E5B40C27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7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ntionalcommits.org/en/v1.0.0/" TargetMode="External"/><Relationship Id="rId7" Type="http://schemas.openxmlformats.org/officeDocument/2006/relationships/hyperlink" Target="https://flexboxfroggy.com/#fr" TargetMode="External"/><Relationship Id="rId2" Type="http://schemas.openxmlformats.org/officeDocument/2006/relationships/hyperlink" Target="https://refactoring.guru/refacto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s-tricks.com/snippets/css/a-guide-to-flexbox/" TargetMode="External"/><Relationship Id="rId5" Type="http://schemas.openxmlformats.org/officeDocument/2006/relationships/hyperlink" Target="https://caniuse.com/?search=flex" TargetMode="External"/><Relationship Id="rId4" Type="http://schemas.openxmlformats.org/officeDocument/2006/relationships/hyperlink" Target="https://semver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E5A1D-FB23-4BDA-88BD-AD27869D92FB}"/>
              </a:ext>
            </a:extLst>
          </p:cNvPr>
          <p:cNvSpPr/>
          <p:nvPr/>
        </p:nvSpPr>
        <p:spPr>
          <a:xfrm>
            <a:off x="3760694" y="2595283"/>
            <a:ext cx="3908612" cy="80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0282AB-2016-4849-93C8-0A19F02B806C}"/>
              </a:ext>
            </a:extLst>
          </p:cNvPr>
          <p:cNvSpPr/>
          <p:nvPr/>
        </p:nvSpPr>
        <p:spPr>
          <a:xfrm>
            <a:off x="3760694" y="4087906"/>
            <a:ext cx="3908612" cy="8023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Metier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C024E-4274-42C3-91B4-0F37BA50CDA1}"/>
              </a:ext>
            </a:extLst>
          </p:cNvPr>
          <p:cNvSpPr/>
          <p:nvPr/>
        </p:nvSpPr>
        <p:spPr>
          <a:xfrm>
            <a:off x="3760694" y="5661211"/>
            <a:ext cx="3908612" cy="8023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63B0CB-4B34-483F-A03E-4E0B3196F29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15000" y="4890247"/>
            <a:ext cx="0" cy="770964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36DA63-4EB0-41E1-BF62-3DF4A70EBB2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15000" y="3397624"/>
            <a:ext cx="0" cy="690282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y Face 14">
            <a:extLst>
              <a:ext uri="{FF2B5EF4-FFF2-40B4-BE49-F238E27FC236}">
                <a16:creationId xmlns:a16="http://schemas.microsoft.com/office/drawing/2014/main" id="{12BE988A-D078-47C6-A33E-49EEB1CE5571}"/>
              </a:ext>
            </a:extLst>
          </p:cNvPr>
          <p:cNvSpPr/>
          <p:nvPr/>
        </p:nvSpPr>
        <p:spPr>
          <a:xfrm>
            <a:off x="5253317" y="488577"/>
            <a:ext cx="923365" cy="84268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86740B-4D3B-458A-8B60-98CB767113AB}"/>
              </a:ext>
            </a:extLst>
          </p:cNvPr>
          <p:cNvCxnSpPr>
            <a:stCxn id="15" idx="4"/>
            <a:endCxn id="4" idx="0"/>
          </p:cNvCxnSpPr>
          <p:nvPr/>
        </p:nvCxnSpPr>
        <p:spPr>
          <a:xfrm>
            <a:off x="5715000" y="1331260"/>
            <a:ext cx="0" cy="1264023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42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4837-C474-418A-9501-24DF1D49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</a:t>
            </a:r>
            <a:r>
              <a:rPr lang="fr-FR" dirty="0" err="1"/>
              <a:t>Angular</a:t>
            </a:r>
            <a:r>
              <a:rPr lang="fr-FR" dirty="0"/>
              <a:t> 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B396-E9C8-460E-B65A-CE89CB766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: </a:t>
            </a:r>
            <a:r>
              <a:rPr lang="fr-FR" dirty="0" err="1"/>
              <a:t>paquest</a:t>
            </a:r>
            <a:r>
              <a:rPr lang="fr-FR" dirty="0"/>
              <a:t> d’artefact, import ou export module</a:t>
            </a:r>
          </a:p>
          <a:p>
            <a:r>
              <a:rPr lang="fr-FR" dirty="0"/>
              <a:t>Composant : visuel + intelligent</a:t>
            </a:r>
          </a:p>
          <a:p>
            <a:r>
              <a:rPr lang="fr-FR" dirty="0"/>
              <a:t>Directive : intelligent mais s’appuie sur le visuel d’un autre</a:t>
            </a:r>
          </a:p>
          <a:p>
            <a:r>
              <a:rPr lang="fr-FR" dirty="0"/>
              <a:t>Pipe : ls | </a:t>
            </a:r>
            <a:r>
              <a:rPr lang="fr-FR" dirty="0" err="1"/>
              <a:t>grep</a:t>
            </a:r>
            <a:r>
              <a:rPr lang="fr-FR" dirty="0"/>
              <a:t> truc</a:t>
            </a:r>
          </a:p>
          <a:p>
            <a:r>
              <a:rPr lang="fr-FR" dirty="0"/>
              <a:t>Service: truc qui dure…</a:t>
            </a:r>
          </a:p>
        </p:txBody>
      </p:sp>
    </p:spTree>
    <p:extLst>
      <p:ext uri="{BB962C8B-B14F-4D97-AF65-F5344CB8AC3E}">
        <p14:creationId xmlns:p14="http://schemas.microsoft.com/office/powerpoint/2010/main" val="305480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A0C-AFFD-406D-90FA-C9E147A2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8E908-3417-4D40-A13D-F91F51EBF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https://refactoring.guru/refactoring</a:t>
            </a:r>
            <a:endParaRPr lang="fr-FR" dirty="0"/>
          </a:p>
          <a:p>
            <a:r>
              <a:rPr lang="fr-FR" dirty="0">
                <a:hlinkClick r:id="rId3"/>
              </a:rPr>
              <a:t>https://www.conventionalcommits.org/en/v1.0.0/</a:t>
            </a:r>
            <a:endParaRPr lang="fr-FR" dirty="0"/>
          </a:p>
          <a:p>
            <a:r>
              <a:rPr lang="fr-FR" dirty="0">
                <a:hlinkClick r:id="rId4"/>
              </a:rPr>
              <a:t>https://semver.org/</a:t>
            </a:r>
            <a:endParaRPr lang="fr-FR" dirty="0"/>
          </a:p>
          <a:p>
            <a:r>
              <a:rPr lang="fr-FR" dirty="0"/>
              <a:t>Googler « </a:t>
            </a:r>
            <a:r>
              <a:rPr lang="fr-FR" dirty="0" err="1"/>
              <a:t>figma</a:t>
            </a:r>
            <a:r>
              <a:rPr lang="fr-FR" dirty="0"/>
              <a:t> » (maquette)</a:t>
            </a:r>
          </a:p>
          <a:p>
            <a:r>
              <a:rPr lang="fr-FR" dirty="0">
                <a:hlinkClick r:id="rId5"/>
              </a:rPr>
              <a:t>https://caniuse.com/?search=flex</a:t>
            </a:r>
            <a:endParaRPr lang="fr-FR" dirty="0"/>
          </a:p>
          <a:p>
            <a:r>
              <a:rPr lang="fr-FR" dirty="0">
                <a:hlinkClick r:id="rId6"/>
              </a:rPr>
              <a:t>https://css-tricks.com/snippets/css/a-guide-to-flexbox/</a:t>
            </a:r>
            <a:endParaRPr lang="fr-FR" dirty="0"/>
          </a:p>
          <a:p>
            <a:r>
              <a:rPr lang="fr-FR">
                <a:hlinkClick r:id="rId7"/>
              </a:rPr>
              <a:t>https://flexboxfroggy.com/#fr</a:t>
            </a:r>
            <a:endParaRPr lang="fr-FR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046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E5A1D-FB23-4BDA-88BD-AD27869D92FB}"/>
              </a:ext>
            </a:extLst>
          </p:cNvPr>
          <p:cNvSpPr/>
          <p:nvPr/>
        </p:nvSpPr>
        <p:spPr>
          <a:xfrm>
            <a:off x="3760694" y="2595283"/>
            <a:ext cx="3908612" cy="80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0282AB-2016-4849-93C8-0A19F02B806C}"/>
              </a:ext>
            </a:extLst>
          </p:cNvPr>
          <p:cNvSpPr/>
          <p:nvPr/>
        </p:nvSpPr>
        <p:spPr>
          <a:xfrm>
            <a:off x="3760694" y="4087906"/>
            <a:ext cx="3908612" cy="8023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Metier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C024E-4274-42C3-91B4-0F37BA50CDA1}"/>
              </a:ext>
            </a:extLst>
          </p:cNvPr>
          <p:cNvSpPr/>
          <p:nvPr/>
        </p:nvSpPr>
        <p:spPr>
          <a:xfrm>
            <a:off x="3760694" y="5661211"/>
            <a:ext cx="3908612" cy="8023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63B0CB-4B34-483F-A03E-4E0B3196F29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15000" y="4890247"/>
            <a:ext cx="0" cy="770964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36DA63-4EB0-41E1-BF62-3DF4A70EBB2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15000" y="3397624"/>
            <a:ext cx="0" cy="690282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y Face 14">
            <a:extLst>
              <a:ext uri="{FF2B5EF4-FFF2-40B4-BE49-F238E27FC236}">
                <a16:creationId xmlns:a16="http://schemas.microsoft.com/office/drawing/2014/main" id="{12BE988A-D078-47C6-A33E-49EEB1CE5571}"/>
              </a:ext>
            </a:extLst>
          </p:cNvPr>
          <p:cNvSpPr/>
          <p:nvPr/>
        </p:nvSpPr>
        <p:spPr>
          <a:xfrm>
            <a:off x="5253317" y="488577"/>
            <a:ext cx="923365" cy="84268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86740B-4D3B-458A-8B60-98CB767113AB}"/>
              </a:ext>
            </a:extLst>
          </p:cNvPr>
          <p:cNvCxnSpPr>
            <a:stCxn id="15" idx="4"/>
            <a:endCxn id="4" idx="0"/>
          </p:cNvCxnSpPr>
          <p:nvPr/>
        </p:nvCxnSpPr>
        <p:spPr>
          <a:xfrm>
            <a:off x="5715000" y="1331260"/>
            <a:ext cx="0" cy="1264023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B2858E0-E3AC-4648-B886-D360D9582352}"/>
              </a:ext>
            </a:extLst>
          </p:cNvPr>
          <p:cNvSpPr txBox="1"/>
          <p:nvPr/>
        </p:nvSpPr>
        <p:spPr>
          <a:xfrm>
            <a:off x="2181803" y="276831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12F920-B242-4266-9B51-9EE127C038B2}"/>
              </a:ext>
            </a:extLst>
          </p:cNvPr>
          <p:cNvSpPr txBox="1"/>
          <p:nvPr/>
        </p:nvSpPr>
        <p:spPr>
          <a:xfrm>
            <a:off x="2220276" y="431024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Nodejs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D4507-4EB8-43F1-882B-8361EE7729C7}"/>
              </a:ext>
            </a:extLst>
          </p:cNvPr>
          <p:cNvSpPr txBox="1"/>
          <p:nvPr/>
        </p:nvSpPr>
        <p:spPr>
          <a:xfrm>
            <a:off x="2077610" y="5852173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325929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EB9E-913F-4529-A115-03EE7808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4FB3-8CDF-4C19-942C-2B9632A2D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 : </a:t>
            </a:r>
            <a:r>
              <a:rPr lang="fr-FR" dirty="0" err="1"/>
              <a:t>Create</a:t>
            </a:r>
            <a:endParaRPr lang="fr-FR" dirty="0"/>
          </a:p>
          <a:p>
            <a:r>
              <a:rPr lang="fr-FR" dirty="0"/>
              <a:t>R : </a:t>
            </a:r>
            <a:r>
              <a:rPr lang="fr-FR" dirty="0" err="1"/>
              <a:t>Retrieve</a:t>
            </a:r>
            <a:endParaRPr lang="fr-FR" dirty="0"/>
          </a:p>
          <a:p>
            <a:r>
              <a:rPr lang="fr-FR" dirty="0"/>
              <a:t>U : Update</a:t>
            </a:r>
          </a:p>
          <a:p>
            <a:r>
              <a:rPr lang="fr-FR" dirty="0"/>
              <a:t>D : </a:t>
            </a:r>
            <a:r>
              <a:rPr lang="fr-FR" dirty="0" err="1"/>
              <a:t>Delete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780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AA60-E68F-49F2-9995-E3A6EF9D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5489F2-218C-45DB-B8F7-B92A6742BDE4}"/>
              </a:ext>
            </a:extLst>
          </p:cNvPr>
          <p:cNvSpPr/>
          <p:nvPr/>
        </p:nvSpPr>
        <p:spPr>
          <a:xfrm>
            <a:off x="748553" y="2084294"/>
            <a:ext cx="1810871" cy="1640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8939CA-26F7-42D3-9AF0-37E1C191C2CD}"/>
              </a:ext>
            </a:extLst>
          </p:cNvPr>
          <p:cNvSpPr/>
          <p:nvPr/>
        </p:nvSpPr>
        <p:spPr>
          <a:xfrm>
            <a:off x="8337177" y="2169459"/>
            <a:ext cx="1810871" cy="1640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32ECA0-632B-41D7-A260-2352D271B891}"/>
              </a:ext>
            </a:extLst>
          </p:cNvPr>
          <p:cNvCxnSpPr/>
          <p:nvPr/>
        </p:nvCxnSpPr>
        <p:spPr>
          <a:xfrm>
            <a:off x="2604247" y="2339788"/>
            <a:ext cx="5732930" cy="493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C2589A-333A-431A-84C6-238F1C78264C}"/>
              </a:ext>
            </a:extLst>
          </p:cNvPr>
          <p:cNvSpPr txBox="1"/>
          <p:nvPr/>
        </p:nvSpPr>
        <p:spPr>
          <a:xfrm>
            <a:off x="4069976" y="1905420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D3A018-DFA9-4E06-8483-E95A8783A1ED}"/>
              </a:ext>
            </a:extLst>
          </p:cNvPr>
          <p:cNvCxnSpPr/>
          <p:nvPr/>
        </p:nvCxnSpPr>
        <p:spPr>
          <a:xfrm flipH="1" flipV="1">
            <a:off x="2604247" y="3429000"/>
            <a:ext cx="5697071" cy="10757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F6490B-5E7A-4C8D-8D2C-3E409AB0129B}"/>
              </a:ext>
            </a:extLst>
          </p:cNvPr>
          <p:cNvSpPr txBox="1"/>
          <p:nvPr/>
        </p:nvSpPr>
        <p:spPr>
          <a:xfrm>
            <a:off x="4298576" y="3572435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B171DD-04CC-4118-8E53-FDD8AA96A134}"/>
              </a:ext>
            </a:extLst>
          </p:cNvPr>
          <p:cNvSpPr txBox="1"/>
          <p:nvPr/>
        </p:nvSpPr>
        <p:spPr>
          <a:xfrm>
            <a:off x="210671" y="4406153"/>
            <a:ext cx="34345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 /api/articles HTTP/2.0</a:t>
            </a:r>
          </a:p>
          <a:p>
            <a:r>
              <a:rPr lang="fr-FR" dirty="0"/>
              <a:t>Host: localhost:3000</a:t>
            </a:r>
          </a:p>
          <a:p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r>
              <a:rPr lang="fr-FR" dirty="0"/>
              <a:t>X-</a:t>
            </a:r>
            <a:r>
              <a:rPr lang="fr-FR" dirty="0" err="1"/>
              <a:t>Wiame</a:t>
            </a:r>
            <a:r>
              <a:rPr lang="fr-FR" dirty="0"/>
              <a:t>-Truc: </a:t>
            </a:r>
            <a:r>
              <a:rPr lang="fr-FR" dirty="0" err="1"/>
              <a:t>asdfasdf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34</a:t>
            </a:r>
          </a:p>
          <a:p>
            <a:endParaRPr lang="fr-FR" dirty="0"/>
          </a:p>
          <a:p>
            <a:r>
              <a:rPr lang="fr-FR" dirty="0"/>
              <a:t>{</a:t>
            </a:r>
            <a:r>
              <a:rPr lang="fr-FR" dirty="0" err="1"/>
              <a:t>name</a:t>
            </a:r>
            <a:r>
              <a:rPr lang="fr-FR" dirty="0"/>
              <a:t>: </a:t>
            </a:r>
            <a:r>
              <a:rPr lang="fr-FR" dirty="0" err="1"/>
              <a:t>asdfasdf</a:t>
            </a:r>
            <a:r>
              <a:rPr lang="fr-FR" dirty="0"/>
              <a:t>, </a:t>
            </a:r>
            <a:r>
              <a:rPr lang="fr-FR" dirty="0" err="1"/>
              <a:t>price</a:t>
            </a:r>
            <a:r>
              <a:rPr lang="fr-FR" dirty="0"/>
              <a:t>: 34, </a:t>
            </a:r>
            <a:r>
              <a:rPr lang="fr-FR" dirty="0" err="1"/>
              <a:t>qty</a:t>
            </a:r>
            <a:r>
              <a:rPr lang="fr-FR" dirty="0"/>
              <a:t>: 12}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1DA25-7EE3-4C1B-9965-4D55A62DB37C}"/>
              </a:ext>
            </a:extLst>
          </p:cNvPr>
          <p:cNvSpPr txBox="1"/>
          <p:nvPr/>
        </p:nvSpPr>
        <p:spPr>
          <a:xfrm>
            <a:off x="6096000" y="4406153"/>
            <a:ext cx="41503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HTTP/1.1 201 </a:t>
            </a:r>
            <a:r>
              <a:rPr lang="fr-FR" dirty="0" err="1"/>
              <a:t>Created</a:t>
            </a:r>
            <a:endParaRPr lang="fr-FR" dirty="0"/>
          </a:p>
          <a:p>
            <a:r>
              <a:rPr lang="fr-FR" dirty="0"/>
              <a:t>Content-Type: </a:t>
            </a:r>
            <a:r>
              <a:rPr lang="fr-FR" dirty="0" err="1"/>
              <a:t>text</a:t>
            </a:r>
            <a:r>
              <a:rPr lang="fr-FR" dirty="0"/>
              <a:t>/plain</a:t>
            </a:r>
          </a:p>
          <a:p>
            <a:r>
              <a:rPr lang="fr-FR" dirty="0"/>
              <a:t>X-</a:t>
            </a:r>
            <a:r>
              <a:rPr lang="fr-FR" dirty="0" err="1"/>
              <a:t>Wiame</a:t>
            </a:r>
            <a:r>
              <a:rPr lang="fr-FR" dirty="0"/>
              <a:t>-Truc: </a:t>
            </a:r>
            <a:r>
              <a:rPr lang="fr-FR" dirty="0" err="1"/>
              <a:t>asdfasdf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12</a:t>
            </a:r>
          </a:p>
          <a:p>
            <a:endParaRPr lang="fr-FR" dirty="0"/>
          </a:p>
          <a:p>
            <a:r>
              <a:rPr lang="fr-FR" dirty="0"/>
              <a:t>{id: ‘a1’, </a:t>
            </a:r>
            <a:r>
              <a:rPr lang="fr-FR" dirty="0" err="1"/>
              <a:t>name</a:t>
            </a:r>
            <a:r>
              <a:rPr lang="fr-FR" dirty="0"/>
              <a:t>: </a:t>
            </a:r>
            <a:r>
              <a:rPr lang="fr-FR" dirty="0" err="1"/>
              <a:t>asdfasdf</a:t>
            </a:r>
            <a:r>
              <a:rPr lang="fr-FR" dirty="0"/>
              <a:t>, </a:t>
            </a:r>
            <a:r>
              <a:rPr lang="fr-FR" dirty="0" err="1"/>
              <a:t>price</a:t>
            </a:r>
            <a:r>
              <a:rPr lang="fr-FR" dirty="0"/>
              <a:t>: 34, </a:t>
            </a:r>
            <a:r>
              <a:rPr lang="fr-FR" dirty="0" err="1"/>
              <a:t>qty</a:t>
            </a:r>
            <a:r>
              <a:rPr lang="fr-FR" dirty="0"/>
              <a:t>: 12}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98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7D3E-DF3B-4C5A-8902-8ED643AC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6077B0-2C8C-4F28-94EA-828304B7BA73}"/>
              </a:ext>
            </a:extLst>
          </p:cNvPr>
          <p:cNvCxnSpPr/>
          <p:nvPr/>
        </p:nvCxnSpPr>
        <p:spPr>
          <a:xfrm flipV="1">
            <a:off x="421341" y="2761129"/>
            <a:ext cx="11465859" cy="4034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011917-4975-4622-BF47-E051ED101B33}"/>
              </a:ext>
            </a:extLst>
          </p:cNvPr>
          <p:cNvCxnSpPr/>
          <p:nvPr/>
        </p:nvCxnSpPr>
        <p:spPr>
          <a:xfrm>
            <a:off x="640976" y="2514600"/>
            <a:ext cx="0" cy="57374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AB0628-3612-4252-8111-ECD4CB8E638C}"/>
              </a:ext>
            </a:extLst>
          </p:cNvPr>
          <p:cNvSpPr txBox="1"/>
          <p:nvPr/>
        </p:nvSpPr>
        <p:spPr>
          <a:xfrm>
            <a:off x="290742" y="3123329"/>
            <a:ext cx="1094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26C447-3616-4C84-9926-3B428B4F47F8}"/>
              </a:ext>
            </a:extLst>
          </p:cNvPr>
          <p:cNvCxnSpPr/>
          <p:nvPr/>
        </p:nvCxnSpPr>
        <p:spPr>
          <a:xfrm>
            <a:off x="1981200" y="2545976"/>
            <a:ext cx="0" cy="5773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E76C85-D62C-4CC0-AAFF-FE2131808211}"/>
              </a:ext>
            </a:extLst>
          </p:cNvPr>
          <p:cNvSpPr txBox="1"/>
          <p:nvPr/>
        </p:nvSpPr>
        <p:spPr>
          <a:xfrm>
            <a:off x="1694330" y="316005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/>
              <a:t>ES1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8F7F80-E15C-4029-9431-DA2DCE4B0093}"/>
              </a:ext>
            </a:extLst>
          </p:cNvPr>
          <p:cNvCxnSpPr/>
          <p:nvPr/>
        </p:nvCxnSpPr>
        <p:spPr>
          <a:xfrm>
            <a:off x="2841812" y="2545976"/>
            <a:ext cx="0" cy="5773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7097B6-E73D-45D7-974C-19C932932693}"/>
              </a:ext>
            </a:extLst>
          </p:cNvPr>
          <p:cNvSpPr txBox="1"/>
          <p:nvPr/>
        </p:nvSpPr>
        <p:spPr>
          <a:xfrm>
            <a:off x="2559424" y="316005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C0725A-E21F-42C3-A1EC-C2125E6CC3C2}"/>
              </a:ext>
            </a:extLst>
          </p:cNvPr>
          <p:cNvCxnSpPr/>
          <p:nvPr/>
        </p:nvCxnSpPr>
        <p:spPr>
          <a:xfrm>
            <a:off x="3715871" y="2545975"/>
            <a:ext cx="0" cy="5773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2C0D28-43E1-43EE-99E3-D5B30D7014DD}"/>
              </a:ext>
            </a:extLst>
          </p:cNvPr>
          <p:cNvSpPr txBox="1"/>
          <p:nvPr/>
        </p:nvSpPr>
        <p:spPr>
          <a:xfrm>
            <a:off x="3424518" y="316005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BE0142-6EB2-41A3-B6D9-D3A9DDF8FD5C}"/>
              </a:ext>
            </a:extLst>
          </p:cNvPr>
          <p:cNvCxnSpPr/>
          <p:nvPr/>
        </p:nvCxnSpPr>
        <p:spPr>
          <a:xfrm>
            <a:off x="7104529" y="2514600"/>
            <a:ext cx="0" cy="57374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285416-E8E9-4C18-B882-37F1A97DB45F}"/>
              </a:ext>
            </a:extLst>
          </p:cNvPr>
          <p:cNvSpPr txBox="1"/>
          <p:nvPr/>
        </p:nvSpPr>
        <p:spPr>
          <a:xfrm>
            <a:off x="6826624" y="314125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DA6521-B894-4F8F-B7ED-6D600BA0D6E1}"/>
              </a:ext>
            </a:extLst>
          </p:cNvPr>
          <p:cNvCxnSpPr/>
          <p:nvPr/>
        </p:nvCxnSpPr>
        <p:spPr>
          <a:xfrm>
            <a:off x="9036424" y="2415988"/>
            <a:ext cx="0" cy="7440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7C43BDC-B057-4D09-82A7-BAEEFE9BB3F2}"/>
              </a:ext>
            </a:extLst>
          </p:cNvPr>
          <p:cNvSpPr txBox="1"/>
          <p:nvPr/>
        </p:nvSpPr>
        <p:spPr>
          <a:xfrm>
            <a:off x="8776448" y="3160056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/>
              <a:t>ES2015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0F011D-3CB1-4B0F-B2F0-AF2F7D538ED7}"/>
              </a:ext>
            </a:extLst>
          </p:cNvPr>
          <p:cNvCxnSpPr/>
          <p:nvPr/>
        </p:nvCxnSpPr>
        <p:spPr>
          <a:xfrm>
            <a:off x="8081682" y="1976718"/>
            <a:ext cx="0" cy="198568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49BAE9-DB57-4F65-8578-EF936CB5E2EB}"/>
              </a:ext>
            </a:extLst>
          </p:cNvPr>
          <p:cNvSpPr txBox="1"/>
          <p:nvPr/>
        </p:nvSpPr>
        <p:spPr>
          <a:xfrm>
            <a:off x="7812742" y="398437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/>
              <a:t>TS1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FA62D2-30B2-4DA7-8697-40E19EE484A4}"/>
              </a:ext>
            </a:extLst>
          </p:cNvPr>
          <p:cNvCxnSpPr/>
          <p:nvPr/>
        </p:nvCxnSpPr>
        <p:spPr>
          <a:xfrm>
            <a:off x="11174506" y="2460812"/>
            <a:ext cx="0" cy="78889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AEDDD48-3316-4CC8-8F73-3777E8B6B45F}"/>
              </a:ext>
            </a:extLst>
          </p:cNvPr>
          <p:cNvSpPr txBox="1"/>
          <p:nvPr/>
        </p:nvSpPr>
        <p:spPr>
          <a:xfrm>
            <a:off x="10919546" y="3307995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2021</a:t>
            </a:r>
          </a:p>
          <a:p>
            <a:r>
              <a:rPr lang="fr-FR" dirty="0"/>
              <a:t>ES12</a:t>
            </a:r>
          </a:p>
          <a:p>
            <a:r>
              <a:rPr lang="fr-FR" dirty="0"/>
              <a:t>ES2021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5032DE-890B-4CB6-98C1-8C48D7F5228C}"/>
              </a:ext>
            </a:extLst>
          </p:cNvPr>
          <p:cNvSpPr txBox="1"/>
          <p:nvPr/>
        </p:nvSpPr>
        <p:spPr>
          <a:xfrm>
            <a:off x="7812742" y="4630705"/>
            <a:ext cx="822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const</a:t>
            </a:r>
            <a:endParaRPr lang="fr-FR" dirty="0"/>
          </a:p>
          <a:p>
            <a:r>
              <a:rPr lang="fr-FR" dirty="0"/>
              <a:t>let</a:t>
            </a:r>
          </a:p>
          <a:p>
            <a:r>
              <a:rPr lang="fr-FR" dirty="0"/>
              <a:t>import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28EF1D-777A-458C-A735-F7059150650C}"/>
              </a:ext>
            </a:extLst>
          </p:cNvPr>
          <p:cNvCxnSpPr/>
          <p:nvPr/>
        </p:nvCxnSpPr>
        <p:spPr>
          <a:xfrm>
            <a:off x="6696635" y="1820475"/>
            <a:ext cx="31377" cy="248706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5C8987A-C6EF-4F8D-B7C7-C68B1B655C70}"/>
              </a:ext>
            </a:extLst>
          </p:cNvPr>
          <p:cNvSpPr txBox="1"/>
          <p:nvPr/>
        </p:nvSpPr>
        <p:spPr>
          <a:xfrm>
            <a:off x="6324600" y="433802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NodeJS</a:t>
            </a:r>
            <a:endParaRPr lang="fr-FR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A53B08-F0C0-46A5-A524-0CE52950D4AB}"/>
              </a:ext>
            </a:extLst>
          </p:cNvPr>
          <p:cNvCxnSpPr/>
          <p:nvPr/>
        </p:nvCxnSpPr>
        <p:spPr>
          <a:xfrm>
            <a:off x="4854388" y="2303476"/>
            <a:ext cx="0" cy="103139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11AF3A-1C0D-4788-86D0-8B8C9F0FF5B9}"/>
              </a:ext>
            </a:extLst>
          </p:cNvPr>
          <p:cNvSpPr txBox="1"/>
          <p:nvPr/>
        </p:nvSpPr>
        <p:spPr>
          <a:xfrm>
            <a:off x="4567518" y="3621721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CommonJS</a:t>
            </a:r>
            <a:endParaRPr lang="fr-FR" dirty="0"/>
          </a:p>
          <a:p>
            <a:r>
              <a:rPr lang="fr-FR" dirty="0" err="1"/>
              <a:t>require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783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1CFC-0377-4021-9156-464F6CCA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2DD50-094F-4982-829B-566D7B24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endParaRPr lang="fr-FR" dirty="0"/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Git graph</a:t>
            </a:r>
          </a:p>
          <a:p>
            <a:r>
              <a:rPr lang="fr-FR" dirty="0"/>
              <a:t>Javascript (ES6) </a:t>
            </a:r>
            <a:r>
              <a:rPr lang="fr-FR" dirty="0" err="1"/>
              <a:t>Snippet</a:t>
            </a:r>
            <a:endParaRPr lang="fr-FR" dirty="0"/>
          </a:p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43874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8DF3-2361-4E76-9689-2336C24F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7A8309-7EFB-4BDD-A701-8C845CDC8834}"/>
              </a:ext>
            </a:extLst>
          </p:cNvPr>
          <p:cNvSpPr/>
          <p:nvPr/>
        </p:nvSpPr>
        <p:spPr>
          <a:xfrm>
            <a:off x="1958788" y="2218765"/>
            <a:ext cx="1151965" cy="104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AuthN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B35EA7-7930-444D-BE05-D22D22F42D2E}"/>
              </a:ext>
            </a:extLst>
          </p:cNvPr>
          <p:cNvSpPr/>
          <p:nvPr/>
        </p:nvSpPr>
        <p:spPr>
          <a:xfrm>
            <a:off x="3626223" y="2218765"/>
            <a:ext cx="1151965" cy="104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AuthZ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F06AC0-F06D-4CDD-A6CB-2DF6E307C122}"/>
              </a:ext>
            </a:extLst>
          </p:cNvPr>
          <p:cNvSpPr/>
          <p:nvPr/>
        </p:nvSpPr>
        <p:spPr>
          <a:xfrm>
            <a:off x="5293658" y="2218765"/>
            <a:ext cx="1151965" cy="104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Valid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0620D5-2117-4412-900F-C5CDDEBA94EA}"/>
              </a:ext>
            </a:extLst>
          </p:cNvPr>
          <p:cNvSpPr/>
          <p:nvPr/>
        </p:nvSpPr>
        <p:spPr>
          <a:xfrm>
            <a:off x="6880410" y="2218765"/>
            <a:ext cx="1151965" cy="104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Sanit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BDDEBF-CF25-486C-8724-710110816693}"/>
              </a:ext>
            </a:extLst>
          </p:cNvPr>
          <p:cNvSpPr/>
          <p:nvPr/>
        </p:nvSpPr>
        <p:spPr>
          <a:xfrm>
            <a:off x="8503021" y="2218765"/>
            <a:ext cx="1151965" cy="104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Business</a:t>
            </a:r>
          </a:p>
        </p:txBody>
      </p:sp>
    </p:spTree>
    <p:extLst>
      <p:ext uri="{BB962C8B-B14F-4D97-AF65-F5344CB8AC3E}">
        <p14:creationId xmlns:p14="http://schemas.microsoft.com/office/powerpoint/2010/main" val="322700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9AEC82-96ED-48BC-9DAC-CBF114D74301}"/>
              </a:ext>
            </a:extLst>
          </p:cNvPr>
          <p:cNvSpPr/>
          <p:nvPr/>
        </p:nvSpPr>
        <p:spPr>
          <a:xfrm>
            <a:off x="721659" y="1026459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724E89-8EDB-48DD-BE22-863FBF6F108A}"/>
              </a:ext>
            </a:extLst>
          </p:cNvPr>
          <p:cNvSpPr/>
          <p:nvPr/>
        </p:nvSpPr>
        <p:spPr>
          <a:xfrm>
            <a:off x="721659" y="1026459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21B58D-C295-4E07-AFE8-50D527C5226A}"/>
              </a:ext>
            </a:extLst>
          </p:cNvPr>
          <p:cNvSpPr/>
          <p:nvPr/>
        </p:nvSpPr>
        <p:spPr>
          <a:xfrm>
            <a:off x="721659" y="5289177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Lkllegales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1CFEA0-91D1-4DAA-9F66-55BC0976A7A1}"/>
              </a:ext>
            </a:extLst>
          </p:cNvPr>
          <p:cNvSpPr/>
          <p:nvPr/>
        </p:nvSpPr>
        <p:spPr>
          <a:xfrm>
            <a:off x="874059" y="1201271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1B79E-3CBB-4AA0-B1E1-C744EAFC5337}"/>
              </a:ext>
            </a:extLst>
          </p:cNvPr>
          <p:cNvSpPr txBox="1"/>
          <p:nvPr/>
        </p:nvSpPr>
        <p:spPr>
          <a:xfrm>
            <a:off x="1568824" y="116004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A274E-0A66-4C60-BA88-263F08207E1B}"/>
              </a:ext>
            </a:extLst>
          </p:cNvPr>
          <p:cNvSpPr txBox="1"/>
          <p:nvPr/>
        </p:nvSpPr>
        <p:spPr>
          <a:xfrm>
            <a:off x="793377" y="2729753"/>
            <a:ext cx="32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Gerer</a:t>
            </a:r>
            <a:r>
              <a:rPr lang="fr-FR" dirty="0"/>
              <a:t> efficacement votre stock 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DAB6D1-8DCB-42FA-8080-7A8DD77BEBA2}"/>
              </a:ext>
            </a:extLst>
          </p:cNvPr>
          <p:cNvSpPr/>
          <p:nvPr/>
        </p:nvSpPr>
        <p:spPr>
          <a:xfrm>
            <a:off x="1488639" y="3232666"/>
            <a:ext cx="1815353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16C74A-A12E-4DBF-83DB-B77A7F94B0E7}"/>
              </a:ext>
            </a:extLst>
          </p:cNvPr>
          <p:cNvSpPr/>
          <p:nvPr/>
        </p:nvSpPr>
        <p:spPr>
          <a:xfrm>
            <a:off x="4694020" y="1026459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6EB7A-F18A-4366-B860-FCF370A62FA1}"/>
              </a:ext>
            </a:extLst>
          </p:cNvPr>
          <p:cNvSpPr/>
          <p:nvPr/>
        </p:nvSpPr>
        <p:spPr>
          <a:xfrm>
            <a:off x="4694020" y="1026459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3047FC-0B07-4749-9447-82CBD2FE6FA8}"/>
              </a:ext>
            </a:extLst>
          </p:cNvPr>
          <p:cNvSpPr/>
          <p:nvPr/>
        </p:nvSpPr>
        <p:spPr>
          <a:xfrm>
            <a:off x="4694020" y="5289177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10084D-74A2-4575-BF1F-E995F7131D84}"/>
              </a:ext>
            </a:extLst>
          </p:cNvPr>
          <p:cNvSpPr/>
          <p:nvPr/>
        </p:nvSpPr>
        <p:spPr>
          <a:xfrm>
            <a:off x="4846420" y="1201271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5FC68-1D32-476C-ABAD-312AD41E36F7}"/>
              </a:ext>
            </a:extLst>
          </p:cNvPr>
          <p:cNvSpPr txBox="1"/>
          <p:nvPr/>
        </p:nvSpPr>
        <p:spPr>
          <a:xfrm>
            <a:off x="5541185" y="116004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05E099-4A0B-4F75-8A6A-184F22F5B95C}"/>
              </a:ext>
            </a:extLst>
          </p:cNvPr>
          <p:cNvSpPr txBox="1"/>
          <p:nvPr/>
        </p:nvSpPr>
        <p:spPr>
          <a:xfrm>
            <a:off x="5446822" y="1837765"/>
            <a:ext cx="172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des articles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EFC821-D230-4976-A051-2F7FE15B0A48}"/>
              </a:ext>
            </a:extLst>
          </p:cNvPr>
          <p:cNvSpPr/>
          <p:nvPr/>
        </p:nvSpPr>
        <p:spPr>
          <a:xfrm>
            <a:off x="5033682" y="2788024"/>
            <a:ext cx="2510118" cy="201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F457EF-81D0-4784-9503-03515E3267FC}"/>
              </a:ext>
            </a:extLst>
          </p:cNvPr>
          <p:cNvSpPr/>
          <p:nvPr/>
        </p:nvSpPr>
        <p:spPr>
          <a:xfrm>
            <a:off x="5065059" y="2281518"/>
            <a:ext cx="77544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12EEA1-F0C4-443D-A208-AC56F7E24924}"/>
              </a:ext>
            </a:extLst>
          </p:cNvPr>
          <p:cNvSpPr/>
          <p:nvPr/>
        </p:nvSpPr>
        <p:spPr>
          <a:xfrm>
            <a:off x="5963772" y="2277036"/>
            <a:ext cx="77544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4363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6F62F4-96E9-42BD-8201-29CCA9A6F44B}"/>
              </a:ext>
            </a:extLst>
          </p:cNvPr>
          <p:cNvSpPr/>
          <p:nvPr/>
        </p:nvSpPr>
        <p:spPr>
          <a:xfrm>
            <a:off x="372036" y="1690688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5EE56-B0B0-401E-A448-2D90A43F176A}"/>
              </a:ext>
            </a:extLst>
          </p:cNvPr>
          <p:cNvSpPr/>
          <p:nvPr/>
        </p:nvSpPr>
        <p:spPr>
          <a:xfrm>
            <a:off x="372036" y="1690688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DD19F9-29D5-40D8-A555-D23F45425805}"/>
              </a:ext>
            </a:extLst>
          </p:cNvPr>
          <p:cNvSpPr/>
          <p:nvPr/>
        </p:nvSpPr>
        <p:spPr>
          <a:xfrm>
            <a:off x="372036" y="5953406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CDFBFB-9354-4A5D-8819-4E8396DE817F}"/>
              </a:ext>
            </a:extLst>
          </p:cNvPr>
          <p:cNvSpPr/>
          <p:nvPr/>
        </p:nvSpPr>
        <p:spPr>
          <a:xfrm>
            <a:off x="524436" y="1865500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C13AE-39CF-45AF-94FC-71C35D1CB46B}"/>
              </a:ext>
            </a:extLst>
          </p:cNvPr>
          <p:cNvSpPr txBox="1"/>
          <p:nvPr/>
        </p:nvSpPr>
        <p:spPr>
          <a:xfrm>
            <a:off x="1219201" y="1824269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00213B-3C0E-41D1-87AA-0AC674FCAB74}"/>
              </a:ext>
            </a:extLst>
          </p:cNvPr>
          <p:cNvSpPr txBox="1"/>
          <p:nvPr/>
        </p:nvSpPr>
        <p:spPr>
          <a:xfrm>
            <a:off x="443754" y="3393982"/>
            <a:ext cx="32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Gerer</a:t>
            </a:r>
            <a:r>
              <a:rPr lang="fr-FR" dirty="0"/>
              <a:t> efficacement votre stock 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4358F9-34FF-4FDF-9D17-01EFB20E9AA6}"/>
              </a:ext>
            </a:extLst>
          </p:cNvPr>
          <p:cNvSpPr/>
          <p:nvPr/>
        </p:nvSpPr>
        <p:spPr>
          <a:xfrm>
            <a:off x="1139016" y="3896895"/>
            <a:ext cx="1815353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FC6C40-EE5D-4565-8682-148A2883F62E}"/>
              </a:ext>
            </a:extLst>
          </p:cNvPr>
          <p:cNvSpPr/>
          <p:nvPr/>
        </p:nvSpPr>
        <p:spPr>
          <a:xfrm>
            <a:off x="6665258" y="600635"/>
            <a:ext cx="1138517" cy="51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D4A4D4-2744-4E75-961A-8A0C37658AEE}"/>
              </a:ext>
            </a:extLst>
          </p:cNvPr>
          <p:cNvSpPr/>
          <p:nvPr/>
        </p:nvSpPr>
        <p:spPr>
          <a:xfrm>
            <a:off x="6665258" y="1678082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E5076F-A72F-48E0-9380-54785F8EB8B3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H="1" flipV="1">
            <a:off x="7234517" y="1111624"/>
            <a:ext cx="35859" cy="56645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E8FCBE2-7001-41DC-ABE9-014C5C4C3D59}"/>
              </a:ext>
            </a:extLst>
          </p:cNvPr>
          <p:cNvSpPr/>
          <p:nvPr/>
        </p:nvSpPr>
        <p:spPr>
          <a:xfrm>
            <a:off x="8709211" y="605117"/>
            <a:ext cx="1833283" cy="51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3F8A27-4B84-46E1-A67E-66AC0573C898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7803775" y="856130"/>
            <a:ext cx="824754" cy="13446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C1160-3126-4EE1-8180-93B4ECA2483C}"/>
              </a:ext>
            </a:extLst>
          </p:cNvPr>
          <p:cNvSpPr/>
          <p:nvPr/>
        </p:nvSpPr>
        <p:spPr>
          <a:xfrm>
            <a:off x="4809565" y="1268457"/>
            <a:ext cx="1210236" cy="528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63F3A8-D2B2-467B-B6B4-9F691AA841CD}"/>
              </a:ext>
            </a:extLst>
          </p:cNvPr>
          <p:cNvSpPr/>
          <p:nvPr/>
        </p:nvSpPr>
        <p:spPr>
          <a:xfrm>
            <a:off x="3922058" y="2199765"/>
            <a:ext cx="1264025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69E3F1F-C2F6-4166-88F4-D34FB50701F2}"/>
              </a:ext>
            </a:extLst>
          </p:cNvPr>
          <p:cNvSpPr/>
          <p:nvPr/>
        </p:nvSpPr>
        <p:spPr>
          <a:xfrm>
            <a:off x="5360893" y="3110753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4F93BA-EBD3-41A6-83C4-C54C66AD5453}"/>
              </a:ext>
            </a:extLst>
          </p:cNvPr>
          <p:cNvSpPr/>
          <p:nvPr/>
        </p:nvSpPr>
        <p:spPr>
          <a:xfrm>
            <a:off x="4150657" y="3896895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0E8DCF-512A-426B-95FC-480B8801F175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V="1">
            <a:off x="4554071" y="1797375"/>
            <a:ext cx="860612" cy="40239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D055C4-FA2B-4B38-8518-806438157ADC}"/>
              </a:ext>
            </a:extLst>
          </p:cNvPr>
          <p:cNvCxnSpPr>
            <a:stCxn id="23" idx="0"/>
            <a:endCxn id="21" idx="2"/>
          </p:cNvCxnSpPr>
          <p:nvPr/>
        </p:nvCxnSpPr>
        <p:spPr>
          <a:xfrm flipH="1" flipV="1">
            <a:off x="5414683" y="1797375"/>
            <a:ext cx="551328" cy="131337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D20DF3-D64E-400A-80C2-0972F55ECB8A}"/>
              </a:ext>
            </a:extLst>
          </p:cNvPr>
          <p:cNvCxnSpPr>
            <a:stCxn id="24" idx="0"/>
            <a:endCxn id="21" idx="2"/>
          </p:cNvCxnSpPr>
          <p:nvPr/>
        </p:nvCxnSpPr>
        <p:spPr>
          <a:xfrm flipV="1">
            <a:off x="4755775" y="1797375"/>
            <a:ext cx="658908" cy="209952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0A059C-8C1B-4B59-93CF-A482FA6D5CA6}"/>
              </a:ext>
            </a:extLst>
          </p:cNvPr>
          <p:cNvCxnSpPr>
            <a:stCxn id="21" idx="0"/>
            <a:endCxn id="11" idx="1"/>
          </p:cNvCxnSpPr>
          <p:nvPr/>
        </p:nvCxnSpPr>
        <p:spPr>
          <a:xfrm flipV="1">
            <a:off x="5414683" y="856130"/>
            <a:ext cx="1250575" cy="412327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57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CRUD</vt:lpstr>
      <vt:lpstr>HTTP</vt:lpstr>
      <vt:lpstr>Javascript</vt:lpstr>
      <vt:lpstr>Vscode plugin</vt:lpstr>
      <vt:lpstr>PowerPoint Presentation</vt:lpstr>
      <vt:lpstr>PowerPoint Presentation</vt:lpstr>
      <vt:lpstr>PowerPoint Presentation</vt:lpstr>
      <vt:lpstr>5 Angular artefacts</vt:lpstr>
      <vt:lpstr>Webographie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Jean-Louis P. GUÉNÉGO</dc:creator>
  <cp:lastModifiedBy>Jean-Louis P. GUÉNÉGO</cp:lastModifiedBy>
  <cp:revision>25</cp:revision>
  <dcterms:created xsi:type="dcterms:W3CDTF">2021-07-15T07:24:32Z</dcterms:created>
  <dcterms:modified xsi:type="dcterms:W3CDTF">2021-07-15T15:08:38Z</dcterms:modified>
</cp:coreProperties>
</file>