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8" r:id="rId10"/>
    <p:sldId id="266" r:id="rId11"/>
    <p:sldId id="265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999" r:id="rId21"/>
    <p:sldId id="1000" r:id="rId22"/>
    <p:sldId id="1001" r:id="rId23"/>
    <p:sldId id="1002" r:id="rId24"/>
    <p:sldId id="1003" r:id="rId25"/>
    <p:sldId id="1004" r:id="rId26"/>
    <p:sldId id="1005" r:id="rId27"/>
    <p:sldId id="1006" r:id="rId28"/>
    <p:sldId id="1007" r:id="rId29"/>
    <p:sldId id="259" r:id="rId30"/>
    <p:sldId id="10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45D-3703-48F2-B6E6-D685AE2B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2AA75-0BF7-4A1F-9B5E-B9720686D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234E-0CC9-47CD-8FCB-57A81DC7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2942-F274-4415-8572-FD0C4960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6FC4-4A03-48B0-B6A4-09A097E6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8AD0-3634-427D-9F58-29D6140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A351D-B0FB-4F15-B0EA-8068E715A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945B-0E5A-4176-80F8-8C03384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33-651D-4932-ADEA-F07C5658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BD9B-8455-488D-A821-2F467AD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89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1612F-B387-469A-A7C6-137031318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46D33-4E12-4274-B9D8-5A92E08E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90985-8B3F-48E5-8C1C-EB1008B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E5D1-E004-4B39-8D59-64B327DD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71DD-4CB1-49DD-A6F0-63F7CC31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3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6E7E-65A9-4C99-A833-DB0DBEE7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1B9F-BEDA-4370-980F-24042A27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E8AF-0CD8-40B2-864B-A9EAC4EF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95F2-CD8B-4837-81F9-E8718B67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F690-F9AC-491C-9D73-A84E766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605E-A84C-4CA7-8FCB-94DC414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33D19-3083-49EF-BB98-A6F3C497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D8A1-52A0-4955-9BA6-B64CA63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1B78-8E61-481B-ABF8-F0F9FCC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22FA-40DF-400E-A281-74FF0376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07CD-982C-4B5A-89F3-0E8C4F4B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B5E2-1C8B-4F6E-B8F4-462E63FB9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B33E-F7B0-4814-8A3D-36E28F735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2D14-AF1A-4017-92C9-2A8EFB34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485FA-14F5-425D-9F67-7EB019BE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BD00-92F2-45DF-8478-5F7BA683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F749-DBAE-4CB5-93FB-60C77BAE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1300-B923-48EB-8941-B6F533B9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A6BD-3DBD-4388-B456-9634DDE93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A18CB-0CCE-48A2-B56F-50FA58AC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9B33A-B183-4A3D-A082-A89EF9AD6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9AE3-1288-476C-AC14-3DE2DD64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6E3E9-0589-4AD1-8158-467ECB2C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C3E9A-AF1F-4C1D-87C2-0332739C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74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F1C-EE8D-486F-B9AB-74CEB6C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6B0A-EE78-49E8-B18D-D69C376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08E73-89B5-4592-80F2-62C126B8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0D158-8FDC-4FBE-AC57-D44D3EC3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6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0FA7B-B8B9-494F-96E7-3DACE6E5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B3788-362D-49B2-922D-FDDFBAD7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FEDA-9E9E-44D2-92C0-37DD31D3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EBE5-0D63-4405-9EC1-3E87AFCC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518D-CC4F-4790-B34C-03B4964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4904-6341-433D-9543-FFD51837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FC6F-115A-48F1-ACC3-75CC1186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4FB2-EE87-4842-AE94-2D1CE792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4B3A2-1D2F-461B-AF99-A8CEB38D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52B-A132-4ED0-A937-5CE3C2B7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91A42-99E6-4905-A93D-CB4FD074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F0E3-5B13-4CEA-A5B8-D6DE93A5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F812F-9520-441A-9149-B7F220F5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1AA2-C145-4425-A02D-24159916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E2084-D224-4C75-87BE-CB274E6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A4156-3330-44E0-977C-44B172EC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A4A3-FE25-4209-9075-023F7F47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0A16-F23B-4730-A373-43AEA450D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7142-16B0-4769-BA42-4A01FDA2F14A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AD28-A6E6-4651-8DF4-FA65C90E2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7F6B-A5FC-4A66-B53F-3E5B40C27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7291-F504-4034-BEB7-47BB7EEC3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lg-consulting.com/orsys/IH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7" Type="http://schemas.openxmlformats.org/officeDocument/2006/relationships/hyperlink" Target="https://flexboxfroggy.com/#fr" TargetMode="External"/><Relationship Id="rId2" Type="http://schemas.openxmlformats.org/officeDocument/2006/relationships/hyperlink" Target="https://refactoring.guru/refac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caniuse.com/?search=flex" TargetMode="External"/><Relationship Id="rId4" Type="http://schemas.openxmlformats.org/officeDocument/2006/relationships/hyperlink" Target="https://semver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2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7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4837-C474-418A-9501-24DF1D49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Angular</a:t>
            </a:r>
            <a:r>
              <a:rPr lang="fr-FR" dirty="0"/>
              <a:t>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B396-E9C8-460E-B65A-CE89CB76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: </a:t>
            </a:r>
            <a:r>
              <a:rPr lang="fr-FR" dirty="0" err="1"/>
              <a:t>paquest</a:t>
            </a:r>
            <a:r>
              <a:rPr lang="fr-FR" dirty="0"/>
              <a:t> d’artefact, import ou export module</a:t>
            </a:r>
          </a:p>
          <a:p>
            <a:r>
              <a:rPr lang="fr-FR" dirty="0"/>
              <a:t>Composant : visuel + intelligent</a:t>
            </a:r>
          </a:p>
          <a:p>
            <a:r>
              <a:rPr lang="fr-FR" dirty="0"/>
              <a:t>Directive : intelligent mais s’appuie sur le visuel d’un autre</a:t>
            </a:r>
          </a:p>
          <a:p>
            <a:r>
              <a:rPr lang="fr-FR" dirty="0"/>
              <a:t>Pipe : ls | </a:t>
            </a:r>
            <a:r>
              <a:rPr lang="fr-FR" dirty="0" err="1"/>
              <a:t>grep</a:t>
            </a:r>
            <a:r>
              <a:rPr lang="fr-FR" dirty="0"/>
              <a:t> truc</a:t>
            </a:r>
          </a:p>
          <a:p>
            <a:r>
              <a:rPr lang="fr-FR" dirty="0"/>
              <a:t>Service: truc qui dure…</a:t>
            </a:r>
          </a:p>
        </p:txBody>
      </p:sp>
    </p:spTree>
    <p:extLst>
      <p:ext uri="{BB962C8B-B14F-4D97-AF65-F5344CB8AC3E}">
        <p14:creationId xmlns:p14="http://schemas.microsoft.com/office/powerpoint/2010/main" val="30548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F62F4-96E9-42BD-8201-29CCA9A6F44B}"/>
              </a:ext>
            </a:extLst>
          </p:cNvPr>
          <p:cNvSpPr/>
          <p:nvPr/>
        </p:nvSpPr>
        <p:spPr>
          <a:xfrm>
            <a:off x="372036" y="1690688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EE56-B0B0-401E-A448-2D90A43F176A}"/>
              </a:ext>
            </a:extLst>
          </p:cNvPr>
          <p:cNvSpPr/>
          <p:nvPr/>
        </p:nvSpPr>
        <p:spPr>
          <a:xfrm>
            <a:off x="372036" y="1690688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D19F9-29D5-40D8-A555-D23F45425805}"/>
              </a:ext>
            </a:extLst>
          </p:cNvPr>
          <p:cNvSpPr/>
          <p:nvPr/>
        </p:nvSpPr>
        <p:spPr>
          <a:xfrm>
            <a:off x="372036" y="5953406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DFBFB-9354-4A5D-8819-4E8396DE817F}"/>
              </a:ext>
            </a:extLst>
          </p:cNvPr>
          <p:cNvSpPr/>
          <p:nvPr/>
        </p:nvSpPr>
        <p:spPr>
          <a:xfrm>
            <a:off x="524436" y="1865500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13AE-39CF-45AF-94FC-71C35D1CB46B}"/>
              </a:ext>
            </a:extLst>
          </p:cNvPr>
          <p:cNvSpPr txBox="1"/>
          <p:nvPr/>
        </p:nvSpPr>
        <p:spPr>
          <a:xfrm>
            <a:off x="1219201" y="182426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13B-3C0E-41D1-87AA-0AC674FCAB74}"/>
              </a:ext>
            </a:extLst>
          </p:cNvPr>
          <p:cNvSpPr txBox="1"/>
          <p:nvPr/>
        </p:nvSpPr>
        <p:spPr>
          <a:xfrm>
            <a:off x="443754" y="3393982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358F9-34FF-4FDF-9D17-01EFB20E9AA6}"/>
              </a:ext>
            </a:extLst>
          </p:cNvPr>
          <p:cNvSpPr/>
          <p:nvPr/>
        </p:nvSpPr>
        <p:spPr>
          <a:xfrm>
            <a:off x="1139016" y="3896895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FC6C40-EE5D-4565-8682-148A2883F62E}"/>
              </a:ext>
            </a:extLst>
          </p:cNvPr>
          <p:cNvSpPr/>
          <p:nvPr/>
        </p:nvSpPr>
        <p:spPr>
          <a:xfrm>
            <a:off x="6665258" y="600635"/>
            <a:ext cx="1138517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D4A4D4-2744-4E75-961A-8A0C37658AEE}"/>
              </a:ext>
            </a:extLst>
          </p:cNvPr>
          <p:cNvSpPr/>
          <p:nvPr/>
        </p:nvSpPr>
        <p:spPr>
          <a:xfrm>
            <a:off x="6665258" y="1678082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E5076F-A72F-48E0-9380-54785F8EB8B3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7234517" y="1111624"/>
            <a:ext cx="35859" cy="5664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FCBE2-7001-41DC-ABE9-014C5C4C3D59}"/>
              </a:ext>
            </a:extLst>
          </p:cNvPr>
          <p:cNvSpPr/>
          <p:nvPr/>
        </p:nvSpPr>
        <p:spPr>
          <a:xfrm>
            <a:off x="8709211" y="605117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3F8A27-4B84-46E1-A67E-66AC0573C898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803775" y="856130"/>
            <a:ext cx="824754" cy="13446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C1160-3126-4EE1-8180-93B4ECA2483C}"/>
              </a:ext>
            </a:extLst>
          </p:cNvPr>
          <p:cNvSpPr/>
          <p:nvPr/>
        </p:nvSpPr>
        <p:spPr>
          <a:xfrm>
            <a:off x="4809565" y="1268457"/>
            <a:ext cx="1210236" cy="52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63F3A8-D2B2-467B-B6B4-9F691AA841CD}"/>
              </a:ext>
            </a:extLst>
          </p:cNvPr>
          <p:cNvSpPr/>
          <p:nvPr/>
        </p:nvSpPr>
        <p:spPr>
          <a:xfrm>
            <a:off x="3922058" y="2199765"/>
            <a:ext cx="1264025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9E3F1F-C2F6-4166-88F4-D34FB50701F2}"/>
              </a:ext>
            </a:extLst>
          </p:cNvPr>
          <p:cNvSpPr/>
          <p:nvPr/>
        </p:nvSpPr>
        <p:spPr>
          <a:xfrm>
            <a:off x="5360893" y="3110753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4F93BA-EBD3-41A6-83C4-C54C66AD5453}"/>
              </a:ext>
            </a:extLst>
          </p:cNvPr>
          <p:cNvSpPr/>
          <p:nvPr/>
        </p:nvSpPr>
        <p:spPr>
          <a:xfrm>
            <a:off x="4150657" y="3896895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E8DCF-512A-426B-95FC-480B8801F17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4554071" y="1797375"/>
            <a:ext cx="860612" cy="402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D055C4-FA2B-4B38-8518-806438157AD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H="1" flipV="1">
            <a:off x="5414683" y="1797375"/>
            <a:ext cx="551328" cy="13133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20DF3-D64E-400A-80C2-0972F55ECB8A}"/>
              </a:ext>
            </a:extLst>
          </p:cNvPr>
          <p:cNvCxnSpPr>
            <a:stCxn id="24" idx="0"/>
            <a:endCxn id="21" idx="2"/>
          </p:cNvCxnSpPr>
          <p:nvPr/>
        </p:nvCxnSpPr>
        <p:spPr>
          <a:xfrm flipV="1">
            <a:off x="4755775" y="1797375"/>
            <a:ext cx="658908" cy="209952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0A059C-8C1B-4B59-93CF-A482FA6D5CA6}"/>
              </a:ext>
            </a:extLst>
          </p:cNvPr>
          <p:cNvCxnSpPr>
            <a:stCxn id="21" idx="0"/>
            <a:endCxn id="11" idx="1"/>
          </p:cNvCxnSpPr>
          <p:nvPr/>
        </p:nvCxnSpPr>
        <p:spPr>
          <a:xfrm flipV="1">
            <a:off x="5414683" y="856130"/>
            <a:ext cx="1250575" cy="412327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64C1AB3-2B26-439E-AECC-A29FF3788CD6}"/>
              </a:ext>
            </a:extLst>
          </p:cNvPr>
          <p:cNvSpPr/>
          <p:nvPr/>
        </p:nvSpPr>
        <p:spPr>
          <a:xfrm>
            <a:off x="8254434" y="2204018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E035DE-8D0A-48A5-A578-25288891C4B3}"/>
              </a:ext>
            </a:extLst>
          </p:cNvPr>
          <p:cNvSpPr/>
          <p:nvPr/>
        </p:nvSpPr>
        <p:spPr>
          <a:xfrm>
            <a:off x="8252011" y="3203200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BD138C-2AA2-47E9-B4CA-BE7616634779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7234517" y="1111624"/>
            <a:ext cx="1474694" cy="11205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720C29-E69E-4E0B-B573-81D047F0BCC3}"/>
              </a:ext>
            </a:extLst>
          </p:cNvPr>
          <p:cNvCxnSpPr>
            <a:stCxn id="27" idx="1"/>
            <a:endCxn id="11" idx="2"/>
          </p:cNvCxnSpPr>
          <p:nvPr/>
        </p:nvCxnSpPr>
        <p:spPr>
          <a:xfrm flipH="1" flipV="1">
            <a:off x="7234517" y="1111624"/>
            <a:ext cx="1194729" cy="2184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A659A6-366B-4903-9089-7D9F50823F01}"/>
              </a:ext>
            </a:extLst>
          </p:cNvPr>
          <p:cNvSpPr/>
          <p:nvPr/>
        </p:nvSpPr>
        <p:spPr>
          <a:xfrm>
            <a:off x="8857129" y="268492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786853-6AEC-4B98-8596-690E13A7B369}"/>
              </a:ext>
            </a:extLst>
          </p:cNvPr>
          <p:cNvSpPr/>
          <p:nvPr/>
        </p:nvSpPr>
        <p:spPr>
          <a:xfrm>
            <a:off x="9767228" y="1016194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350A70-3685-43F9-9CB4-69A859D13811}"/>
              </a:ext>
            </a:extLst>
          </p:cNvPr>
          <p:cNvSpPr/>
          <p:nvPr/>
        </p:nvSpPr>
        <p:spPr>
          <a:xfrm>
            <a:off x="4755775" y="4360308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70F0C6-F4A3-47F4-8603-2B2C3946B6D5}"/>
              </a:ext>
            </a:extLst>
          </p:cNvPr>
          <p:cNvSpPr/>
          <p:nvPr/>
        </p:nvSpPr>
        <p:spPr>
          <a:xfrm>
            <a:off x="2861982" y="618895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D14B7-D4D1-4951-8AE6-3E387B6D9C44}"/>
              </a:ext>
            </a:extLst>
          </p:cNvPr>
          <p:cNvSpPr/>
          <p:nvPr/>
        </p:nvSpPr>
        <p:spPr>
          <a:xfrm>
            <a:off x="848750" y="1270469"/>
            <a:ext cx="1474695" cy="636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95B31-8A15-4AF1-A883-9CE8619F8717}"/>
              </a:ext>
            </a:extLst>
          </p:cNvPr>
          <p:cNvSpPr/>
          <p:nvPr/>
        </p:nvSpPr>
        <p:spPr>
          <a:xfrm>
            <a:off x="7593106" y="4533389"/>
            <a:ext cx="1299882" cy="58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8CB088-5181-415F-A668-DAD2E4FBF719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803775" y="856130"/>
            <a:ext cx="322639" cy="3612776"/>
          </a:xfrm>
          <a:prstGeom prst="straightConnector1">
            <a:avLst/>
          </a:prstGeom>
          <a:ln w="76200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B8F3F81-D283-4CA1-AD8F-E4103484CE13}"/>
              </a:ext>
            </a:extLst>
          </p:cNvPr>
          <p:cNvSpPr/>
          <p:nvPr/>
        </p:nvSpPr>
        <p:spPr>
          <a:xfrm>
            <a:off x="7875494" y="5374761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ACFEA9-C147-4A87-853E-9CA3347D8848}"/>
              </a:ext>
            </a:extLst>
          </p:cNvPr>
          <p:cNvSpPr/>
          <p:nvPr/>
        </p:nvSpPr>
        <p:spPr>
          <a:xfrm>
            <a:off x="7929189" y="6146147"/>
            <a:ext cx="1210236" cy="6364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9ACC7-A070-4CC9-99FA-F165BB3E7B55}"/>
              </a:ext>
            </a:extLst>
          </p:cNvPr>
          <p:cNvSpPr/>
          <p:nvPr/>
        </p:nvSpPr>
        <p:spPr>
          <a:xfrm>
            <a:off x="9462247" y="4570623"/>
            <a:ext cx="1833283" cy="51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D94394-FB42-4C07-9DD6-5E02D6ACD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892895" y="4755778"/>
            <a:ext cx="569352" cy="70340"/>
          </a:xfrm>
          <a:prstGeom prst="straightConnector1">
            <a:avLst/>
          </a:prstGeom>
          <a:ln w="762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9E04F-0CF4-485B-9228-FA15307EE54F}"/>
              </a:ext>
            </a:extLst>
          </p:cNvPr>
          <p:cNvCxnSpPr>
            <a:stCxn id="37" idx="0"/>
            <a:endCxn id="17" idx="2"/>
          </p:cNvCxnSpPr>
          <p:nvPr/>
        </p:nvCxnSpPr>
        <p:spPr>
          <a:xfrm flipH="1" flipV="1">
            <a:off x="8243047" y="5118847"/>
            <a:ext cx="237565" cy="25591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93E4A4-9D9C-4A09-B09B-8C3CEACBFDA6}"/>
              </a:ext>
            </a:extLst>
          </p:cNvPr>
          <p:cNvCxnSpPr>
            <a:stCxn id="38" idx="0"/>
            <a:endCxn id="17" idx="2"/>
          </p:cNvCxnSpPr>
          <p:nvPr/>
        </p:nvCxnSpPr>
        <p:spPr>
          <a:xfrm flipH="1" flipV="1">
            <a:off x="8243047" y="5118847"/>
            <a:ext cx="291260" cy="10273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304722-32A1-497C-9C2D-C9F77084CB05}"/>
              </a:ext>
            </a:extLst>
          </p:cNvPr>
          <p:cNvSpPr/>
          <p:nvPr/>
        </p:nvSpPr>
        <p:spPr>
          <a:xfrm>
            <a:off x="6096000" y="5244772"/>
            <a:ext cx="1134036" cy="50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widget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739CAE-4AD2-4AA1-A71A-40EDAF523CB7}"/>
              </a:ext>
            </a:extLst>
          </p:cNvPr>
          <p:cNvSpPr/>
          <p:nvPr/>
        </p:nvSpPr>
        <p:spPr>
          <a:xfrm>
            <a:off x="5082988" y="6176080"/>
            <a:ext cx="1655063" cy="6364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Autofocus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844554-73B6-45E4-B703-020DCC63D8D6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V="1">
            <a:off x="5910520" y="5746376"/>
            <a:ext cx="752498" cy="42970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A9EC5A-CE1B-4423-A109-98620F2A9C96}"/>
              </a:ext>
            </a:extLst>
          </p:cNvPr>
          <p:cNvCxnSpPr>
            <a:stCxn id="46" idx="0"/>
            <a:endCxn id="17" idx="1"/>
          </p:cNvCxnSpPr>
          <p:nvPr/>
        </p:nvCxnSpPr>
        <p:spPr>
          <a:xfrm flipV="1">
            <a:off x="6663018" y="4826118"/>
            <a:ext cx="930088" cy="418654"/>
          </a:xfrm>
          <a:prstGeom prst="straightConnector1">
            <a:avLst/>
          </a:prstGeom>
          <a:ln w="762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DEEB9E-9DD9-4F5D-A9DE-3C763CBBDA9A}"/>
              </a:ext>
            </a:extLst>
          </p:cNvPr>
          <p:cNvCxnSpPr/>
          <p:nvPr/>
        </p:nvCxnSpPr>
        <p:spPr>
          <a:xfrm flipV="1">
            <a:off x="233082" y="2595282"/>
            <a:ext cx="11573436" cy="448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E822B8-3C6A-48C8-846D-C2E8A71D3721}"/>
              </a:ext>
            </a:extLst>
          </p:cNvPr>
          <p:cNvCxnSpPr/>
          <p:nvPr/>
        </p:nvCxnSpPr>
        <p:spPr>
          <a:xfrm>
            <a:off x="614082" y="2294965"/>
            <a:ext cx="0" cy="73958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0775C-E4F4-497A-ACEB-6032740514BE}"/>
              </a:ext>
            </a:extLst>
          </p:cNvPr>
          <p:cNvCxnSpPr/>
          <p:nvPr/>
        </p:nvCxnSpPr>
        <p:spPr>
          <a:xfrm>
            <a:off x="658906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C68B88-FE38-41B8-B358-7215043DBF59}"/>
              </a:ext>
            </a:extLst>
          </p:cNvPr>
          <p:cNvSpPr txBox="1"/>
          <p:nvPr/>
        </p:nvSpPr>
        <p:spPr>
          <a:xfrm>
            <a:off x="1201271" y="122368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48426-3333-44AE-81BE-9DE2932A151A}"/>
              </a:ext>
            </a:extLst>
          </p:cNvPr>
          <p:cNvCxnSpPr/>
          <p:nvPr/>
        </p:nvCxnSpPr>
        <p:spPr>
          <a:xfrm>
            <a:off x="3424518" y="2294965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71B184-430D-45BA-B115-0F55C9505B55}"/>
              </a:ext>
            </a:extLst>
          </p:cNvPr>
          <p:cNvCxnSpPr/>
          <p:nvPr/>
        </p:nvCxnSpPr>
        <p:spPr>
          <a:xfrm>
            <a:off x="3612777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7726EF-9A36-4BBC-8199-D46343DE6237}"/>
              </a:ext>
            </a:extLst>
          </p:cNvPr>
          <p:cNvSpPr txBox="1"/>
          <p:nvPr/>
        </p:nvSpPr>
        <p:spPr>
          <a:xfrm>
            <a:off x="4267200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CE4061-8E8C-4631-9EA3-D593AE9862FB}"/>
              </a:ext>
            </a:extLst>
          </p:cNvPr>
          <p:cNvCxnSpPr/>
          <p:nvPr/>
        </p:nvCxnSpPr>
        <p:spPr>
          <a:xfrm>
            <a:off x="6441141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17E00-3A2F-4253-B718-64C549EF6707}"/>
              </a:ext>
            </a:extLst>
          </p:cNvPr>
          <p:cNvCxnSpPr>
            <a:cxnSpLocks/>
          </p:cNvCxnSpPr>
          <p:nvPr/>
        </p:nvCxnSpPr>
        <p:spPr>
          <a:xfrm>
            <a:off x="6535271" y="1846729"/>
            <a:ext cx="180638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43D502-CD91-4455-A2D4-B88B4DB05479}"/>
              </a:ext>
            </a:extLst>
          </p:cNvPr>
          <p:cNvSpPr txBox="1"/>
          <p:nvPr/>
        </p:nvSpPr>
        <p:spPr>
          <a:xfrm>
            <a:off x="6927088" y="131603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CC3685-0A8A-4DFC-B24E-665596E1F2CA}"/>
              </a:ext>
            </a:extLst>
          </p:cNvPr>
          <p:cNvCxnSpPr/>
          <p:nvPr/>
        </p:nvCxnSpPr>
        <p:spPr>
          <a:xfrm>
            <a:off x="8341658" y="2272552"/>
            <a:ext cx="0" cy="6454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DE635D-D4CA-4B42-BFF5-6A4B1B9B6474}"/>
              </a:ext>
            </a:extLst>
          </p:cNvPr>
          <p:cNvCxnSpPr/>
          <p:nvPr/>
        </p:nvCxnSpPr>
        <p:spPr>
          <a:xfrm>
            <a:off x="8480612" y="1846729"/>
            <a:ext cx="2693894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16F7BB-A77B-4458-8BCF-806A751635E8}"/>
              </a:ext>
            </a:extLst>
          </p:cNvPr>
          <p:cNvSpPr txBox="1"/>
          <p:nvPr/>
        </p:nvSpPr>
        <p:spPr>
          <a:xfrm>
            <a:off x="9135035" y="1272988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9FBBA3-110F-4B7C-B139-F09ED5EE547D}"/>
              </a:ext>
            </a:extLst>
          </p:cNvPr>
          <p:cNvCxnSpPr/>
          <p:nvPr/>
        </p:nvCxnSpPr>
        <p:spPr>
          <a:xfrm flipV="1">
            <a:off x="833718" y="3585882"/>
            <a:ext cx="10439400" cy="76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8384-2976-45DC-93C7-7E906BE9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12E4A3-4D5D-498B-903D-CC82B6ABCA4B}"/>
              </a:ext>
            </a:extLst>
          </p:cNvPr>
          <p:cNvCxnSpPr/>
          <p:nvPr/>
        </p:nvCxnSpPr>
        <p:spPr>
          <a:xfrm>
            <a:off x="282388" y="2864224"/>
            <a:ext cx="1160481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D801D-99A7-4ED8-8182-4180E25F17D1}"/>
              </a:ext>
            </a:extLst>
          </p:cNvPr>
          <p:cNvCxnSpPr/>
          <p:nvPr/>
        </p:nvCxnSpPr>
        <p:spPr>
          <a:xfrm>
            <a:off x="1613647" y="2474259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1E40A0-F762-4F8C-A6E0-0AECD774EFC7}"/>
              </a:ext>
            </a:extLst>
          </p:cNvPr>
          <p:cNvSpPr txBox="1"/>
          <p:nvPr/>
        </p:nvSpPr>
        <p:spPr>
          <a:xfrm>
            <a:off x="1318534" y="201079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9D926-2BF8-4587-8179-52F2DCCF0DD1}"/>
              </a:ext>
            </a:extLst>
          </p:cNvPr>
          <p:cNvSpPr/>
          <p:nvPr/>
        </p:nvSpPr>
        <p:spPr>
          <a:xfrm>
            <a:off x="1662954" y="2617694"/>
            <a:ext cx="89646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8E9901-766C-4FD9-BA28-287549494F2A}"/>
              </a:ext>
            </a:extLst>
          </p:cNvPr>
          <p:cNvCxnSpPr/>
          <p:nvPr/>
        </p:nvCxnSpPr>
        <p:spPr>
          <a:xfrm>
            <a:off x="4809565" y="2474259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2DCB0F-728D-478D-9347-FC563994CE10}"/>
              </a:ext>
            </a:extLst>
          </p:cNvPr>
          <p:cNvSpPr txBox="1"/>
          <p:nvPr/>
        </p:nvSpPr>
        <p:spPr>
          <a:xfrm>
            <a:off x="4289612" y="1913965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mouseover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B0502-6458-4E15-B75F-B5B8700751BF}"/>
              </a:ext>
            </a:extLst>
          </p:cNvPr>
          <p:cNvSpPr/>
          <p:nvPr/>
        </p:nvSpPr>
        <p:spPr>
          <a:xfrm>
            <a:off x="4840942" y="2617694"/>
            <a:ext cx="107571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03130-AA64-4FF1-B9AA-766EF63D3F6A}"/>
              </a:ext>
            </a:extLst>
          </p:cNvPr>
          <p:cNvCxnSpPr/>
          <p:nvPr/>
        </p:nvCxnSpPr>
        <p:spPr>
          <a:xfrm>
            <a:off x="8260976" y="2377900"/>
            <a:ext cx="0" cy="97041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CC9D05-8005-49F1-ACFE-8A541A5E0277}"/>
              </a:ext>
            </a:extLst>
          </p:cNvPr>
          <p:cNvSpPr txBox="1"/>
          <p:nvPr/>
        </p:nvSpPr>
        <p:spPr>
          <a:xfrm>
            <a:off x="7790329" y="191396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8466C-BB93-433E-B70A-FA01E950E811}"/>
              </a:ext>
            </a:extLst>
          </p:cNvPr>
          <p:cNvSpPr/>
          <p:nvPr/>
        </p:nvSpPr>
        <p:spPr>
          <a:xfrm>
            <a:off x="8292353" y="2617694"/>
            <a:ext cx="107570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940DA0-63EE-4DAF-82DE-01A6719C2B37}"/>
              </a:ext>
            </a:extLst>
          </p:cNvPr>
          <p:cNvCxnSpPr/>
          <p:nvPr/>
        </p:nvCxnSpPr>
        <p:spPr>
          <a:xfrm>
            <a:off x="2976282" y="2377900"/>
            <a:ext cx="0" cy="12035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5DBE64-C2F3-4B41-99A2-01DD3AE5331F}"/>
              </a:ext>
            </a:extLst>
          </p:cNvPr>
          <p:cNvSpPr txBox="1"/>
          <p:nvPr/>
        </p:nvSpPr>
        <p:spPr>
          <a:xfrm>
            <a:off x="2588557" y="196327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DE7413-2D64-46C9-9EA1-9F54F64FFBEE}"/>
              </a:ext>
            </a:extLst>
          </p:cNvPr>
          <p:cNvSpPr/>
          <p:nvPr/>
        </p:nvSpPr>
        <p:spPr>
          <a:xfrm>
            <a:off x="3007659" y="2605186"/>
            <a:ext cx="107575" cy="488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335D4-F283-498C-8A8F-64A524C98843}"/>
              </a:ext>
            </a:extLst>
          </p:cNvPr>
          <p:cNvSpPr/>
          <p:nvPr/>
        </p:nvSpPr>
        <p:spPr>
          <a:xfrm>
            <a:off x="3993776" y="5150224"/>
            <a:ext cx="2931458" cy="1299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401D84-653C-49D4-A120-F7D7ACAF76C4}"/>
              </a:ext>
            </a:extLst>
          </p:cNvPr>
          <p:cNvSpPr/>
          <p:nvPr/>
        </p:nvSpPr>
        <p:spPr>
          <a:xfrm>
            <a:off x="4809565" y="5428128"/>
            <a:ext cx="779928" cy="5871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35A6EE-B86E-466F-BD6B-C11EF5A37BDD}"/>
              </a:ext>
            </a:extLst>
          </p:cNvPr>
          <p:cNvSpPr/>
          <p:nvPr/>
        </p:nvSpPr>
        <p:spPr>
          <a:xfrm>
            <a:off x="6096000" y="5316071"/>
            <a:ext cx="564776" cy="1030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4ED525A-8F1D-43E3-9032-60AD7433CFCF}"/>
              </a:ext>
            </a:extLst>
          </p:cNvPr>
          <p:cNvSpPr/>
          <p:nvPr/>
        </p:nvSpPr>
        <p:spPr>
          <a:xfrm>
            <a:off x="7920318" y="5316071"/>
            <a:ext cx="2339788" cy="4885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E3DC9FE5-F1F6-414F-AE9E-6DDC6A6653A2}"/>
              </a:ext>
            </a:extLst>
          </p:cNvPr>
          <p:cNvSpPr/>
          <p:nvPr/>
        </p:nvSpPr>
        <p:spPr>
          <a:xfrm>
            <a:off x="1098177" y="4846313"/>
            <a:ext cx="1308845" cy="4249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BB98AA-12CA-4430-BA10-6F260EBA2A16}"/>
              </a:ext>
            </a:extLst>
          </p:cNvPr>
          <p:cNvCxnSpPr/>
          <p:nvPr/>
        </p:nvCxnSpPr>
        <p:spPr>
          <a:xfrm>
            <a:off x="582706" y="1631576"/>
            <a:ext cx="1113864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95661-E131-48EF-95B4-65159E8E763F}"/>
              </a:ext>
            </a:extLst>
          </p:cNvPr>
          <p:cNvCxnSpPr/>
          <p:nvPr/>
        </p:nvCxnSpPr>
        <p:spPr>
          <a:xfrm>
            <a:off x="2124635" y="1246094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515D13-3DD5-4200-BF8A-549AEFE79D27}"/>
              </a:ext>
            </a:extLst>
          </p:cNvPr>
          <p:cNvCxnSpPr/>
          <p:nvPr/>
        </p:nvCxnSpPr>
        <p:spPr>
          <a:xfrm>
            <a:off x="6615952" y="1246094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43D14C5-728B-441E-B51A-B02FE4AF82C4}"/>
              </a:ext>
            </a:extLst>
          </p:cNvPr>
          <p:cNvSpPr/>
          <p:nvPr/>
        </p:nvSpPr>
        <p:spPr>
          <a:xfrm>
            <a:off x="2191871" y="1425388"/>
            <a:ext cx="4374774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BD6E5-189C-4BF8-972C-D27F364FF047}"/>
              </a:ext>
            </a:extLst>
          </p:cNvPr>
          <p:cNvCxnSpPr/>
          <p:nvPr/>
        </p:nvCxnSpPr>
        <p:spPr>
          <a:xfrm>
            <a:off x="2254624" y="2012576"/>
            <a:ext cx="0" cy="8561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37CAD-1F57-4771-ACC3-24BF76EBC9B6}"/>
              </a:ext>
            </a:extLst>
          </p:cNvPr>
          <p:cNvCxnSpPr/>
          <p:nvPr/>
        </p:nvCxnSpPr>
        <p:spPr>
          <a:xfrm flipV="1">
            <a:off x="443753" y="3110753"/>
            <a:ext cx="11317941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6E1FD0-69E5-47A1-A2E5-9B115CFCFF92}"/>
              </a:ext>
            </a:extLst>
          </p:cNvPr>
          <p:cNvSpPr/>
          <p:nvPr/>
        </p:nvSpPr>
        <p:spPr>
          <a:xfrm>
            <a:off x="2191871" y="2891170"/>
            <a:ext cx="4298576" cy="53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B15E6A-9036-4610-951D-D629E4E5FEEB}"/>
              </a:ext>
            </a:extLst>
          </p:cNvPr>
          <p:cNvCxnSpPr/>
          <p:nvPr/>
        </p:nvCxnSpPr>
        <p:spPr>
          <a:xfrm flipV="1">
            <a:off x="6400800" y="1913965"/>
            <a:ext cx="89646" cy="833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649B94-E2E5-4100-8E0A-9F0FB140A00F}"/>
              </a:ext>
            </a:extLst>
          </p:cNvPr>
          <p:cNvCxnSpPr>
            <a:cxnSpLocks/>
          </p:cNvCxnSpPr>
          <p:nvPr/>
        </p:nvCxnSpPr>
        <p:spPr>
          <a:xfrm>
            <a:off x="515470" y="4482353"/>
            <a:ext cx="1113864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4DD6DB-CBE2-43FE-8731-69EC04F63BDA}"/>
              </a:ext>
            </a:extLst>
          </p:cNvPr>
          <p:cNvCxnSpPr>
            <a:cxnSpLocks/>
          </p:cNvCxnSpPr>
          <p:nvPr/>
        </p:nvCxnSpPr>
        <p:spPr>
          <a:xfrm>
            <a:off x="2057399" y="4096871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79A1FB-808C-42B5-811A-BD4C4457F101}"/>
              </a:ext>
            </a:extLst>
          </p:cNvPr>
          <p:cNvCxnSpPr>
            <a:cxnSpLocks/>
          </p:cNvCxnSpPr>
          <p:nvPr/>
        </p:nvCxnSpPr>
        <p:spPr>
          <a:xfrm>
            <a:off x="6548716" y="4096871"/>
            <a:ext cx="0" cy="8740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815CF-ED4B-47E7-9096-B764FACEC8E5}"/>
              </a:ext>
            </a:extLst>
          </p:cNvPr>
          <p:cNvSpPr/>
          <p:nvPr/>
        </p:nvSpPr>
        <p:spPr>
          <a:xfrm>
            <a:off x="2124635" y="4276165"/>
            <a:ext cx="174809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A85CD0-D9CB-4BF3-8B07-02550CC3D290}"/>
              </a:ext>
            </a:extLst>
          </p:cNvPr>
          <p:cNvCxnSpPr>
            <a:cxnSpLocks/>
          </p:cNvCxnSpPr>
          <p:nvPr/>
        </p:nvCxnSpPr>
        <p:spPr>
          <a:xfrm>
            <a:off x="2187388" y="4863353"/>
            <a:ext cx="0" cy="85613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FC94E-EAFE-4E19-A8A8-8C187E6FF51A}"/>
              </a:ext>
            </a:extLst>
          </p:cNvPr>
          <p:cNvCxnSpPr>
            <a:cxnSpLocks/>
          </p:cNvCxnSpPr>
          <p:nvPr/>
        </p:nvCxnSpPr>
        <p:spPr>
          <a:xfrm flipV="1">
            <a:off x="376517" y="5961530"/>
            <a:ext cx="11317941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CF03C-9D6B-4CCB-AA7F-3E3DC9D5E057}"/>
              </a:ext>
            </a:extLst>
          </p:cNvPr>
          <p:cNvSpPr/>
          <p:nvPr/>
        </p:nvSpPr>
        <p:spPr>
          <a:xfrm>
            <a:off x="2124635" y="5741947"/>
            <a:ext cx="4298576" cy="53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5124A9-CB87-44E7-9413-29C1B58FEBE1}"/>
              </a:ext>
            </a:extLst>
          </p:cNvPr>
          <p:cNvCxnSpPr>
            <a:cxnSpLocks/>
          </p:cNvCxnSpPr>
          <p:nvPr/>
        </p:nvCxnSpPr>
        <p:spPr>
          <a:xfrm flipV="1">
            <a:off x="6333564" y="4764742"/>
            <a:ext cx="89646" cy="8337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6C6D1FB-A23E-4523-BE85-B8F7546DC4F6}"/>
              </a:ext>
            </a:extLst>
          </p:cNvPr>
          <p:cNvSpPr/>
          <p:nvPr/>
        </p:nvSpPr>
        <p:spPr>
          <a:xfrm>
            <a:off x="6566645" y="4276165"/>
            <a:ext cx="174809" cy="425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34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8543C3-359D-4213-89E7-B8EB816D057C}"/>
              </a:ext>
            </a:extLst>
          </p:cNvPr>
          <p:cNvCxnSpPr/>
          <p:nvPr/>
        </p:nvCxnSpPr>
        <p:spPr>
          <a:xfrm flipV="1">
            <a:off x="300318" y="1501588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19D4B8-695F-4783-8CE7-F11210FE3FD4}"/>
              </a:ext>
            </a:extLst>
          </p:cNvPr>
          <p:cNvCxnSpPr/>
          <p:nvPr/>
        </p:nvCxnSpPr>
        <p:spPr>
          <a:xfrm>
            <a:off x="891988" y="1134035"/>
            <a:ext cx="0" cy="10040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5A36B4-11CF-43A7-B1C6-8661F79A98E7}"/>
              </a:ext>
            </a:extLst>
          </p:cNvPr>
          <p:cNvSpPr/>
          <p:nvPr/>
        </p:nvSpPr>
        <p:spPr>
          <a:xfrm>
            <a:off x="927847" y="1333499"/>
            <a:ext cx="116541" cy="470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31DA84-9448-4890-BE4B-B65C679957A7}"/>
              </a:ext>
            </a:extLst>
          </p:cNvPr>
          <p:cNvCxnSpPr/>
          <p:nvPr/>
        </p:nvCxnSpPr>
        <p:spPr>
          <a:xfrm>
            <a:off x="3124199" y="1066800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9BF64-2B02-4567-9AD4-D0AD3954A697}"/>
              </a:ext>
            </a:extLst>
          </p:cNvPr>
          <p:cNvSpPr/>
          <p:nvPr/>
        </p:nvSpPr>
        <p:spPr>
          <a:xfrm>
            <a:off x="3164542" y="1333499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3A2F40-8D37-4891-9629-CB178B7FD7A2}"/>
              </a:ext>
            </a:extLst>
          </p:cNvPr>
          <p:cNvCxnSpPr/>
          <p:nvPr/>
        </p:nvCxnSpPr>
        <p:spPr>
          <a:xfrm flipV="1">
            <a:off x="300318" y="3429000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C7C18-F45A-4397-B312-7276CAB3E0B9}"/>
              </a:ext>
            </a:extLst>
          </p:cNvPr>
          <p:cNvSpPr/>
          <p:nvPr/>
        </p:nvSpPr>
        <p:spPr>
          <a:xfrm>
            <a:off x="927847" y="3285565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619E0-78D6-43F4-BAE3-DE34F29C192E}"/>
              </a:ext>
            </a:extLst>
          </p:cNvPr>
          <p:cNvCxnSpPr/>
          <p:nvPr/>
        </p:nvCxnSpPr>
        <p:spPr>
          <a:xfrm>
            <a:off x="1044388" y="1931894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4266ED-3E57-4116-8F3C-C47CDE2FB1E1}"/>
              </a:ext>
            </a:extLst>
          </p:cNvPr>
          <p:cNvCxnSpPr/>
          <p:nvPr/>
        </p:nvCxnSpPr>
        <p:spPr>
          <a:xfrm flipV="1">
            <a:off x="3034553" y="1931894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4582FA-C571-44A8-922F-5BC3263B6EDE}"/>
              </a:ext>
            </a:extLst>
          </p:cNvPr>
          <p:cNvCxnSpPr/>
          <p:nvPr/>
        </p:nvCxnSpPr>
        <p:spPr>
          <a:xfrm>
            <a:off x="5437092" y="1095936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AF28A79-1D35-4FF0-873B-67B1ECA6EB21}"/>
              </a:ext>
            </a:extLst>
          </p:cNvPr>
          <p:cNvSpPr/>
          <p:nvPr/>
        </p:nvSpPr>
        <p:spPr>
          <a:xfrm>
            <a:off x="5477435" y="1362635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D8D2B8-CC76-4222-B7AF-9DD628EB304C}"/>
              </a:ext>
            </a:extLst>
          </p:cNvPr>
          <p:cNvSpPr/>
          <p:nvPr/>
        </p:nvSpPr>
        <p:spPr>
          <a:xfrm>
            <a:off x="3240740" y="3314701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DDA60E-2FB2-42C8-B8FD-16FE2035DC94}"/>
              </a:ext>
            </a:extLst>
          </p:cNvPr>
          <p:cNvCxnSpPr/>
          <p:nvPr/>
        </p:nvCxnSpPr>
        <p:spPr>
          <a:xfrm>
            <a:off x="3357281" y="1961030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8EE9B3-EE89-453C-BE18-46D5965E650B}"/>
              </a:ext>
            </a:extLst>
          </p:cNvPr>
          <p:cNvCxnSpPr/>
          <p:nvPr/>
        </p:nvCxnSpPr>
        <p:spPr>
          <a:xfrm flipV="1">
            <a:off x="5347446" y="1961030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8AEC76-6A85-44DE-9B68-D36BDDD5E471}"/>
              </a:ext>
            </a:extLst>
          </p:cNvPr>
          <p:cNvCxnSpPr/>
          <p:nvPr/>
        </p:nvCxnSpPr>
        <p:spPr>
          <a:xfrm>
            <a:off x="7723091" y="1095936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99733-0EF0-49B6-86C1-18327E59ED99}"/>
              </a:ext>
            </a:extLst>
          </p:cNvPr>
          <p:cNvSpPr/>
          <p:nvPr/>
        </p:nvSpPr>
        <p:spPr>
          <a:xfrm>
            <a:off x="7763434" y="1362635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32F66-E35E-4FD5-9012-794E2A8D28E8}"/>
              </a:ext>
            </a:extLst>
          </p:cNvPr>
          <p:cNvSpPr/>
          <p:nvPr/>
        </p:nvSpPr>
        <p:spPr>
          <a:xfrm>
            <a:off x="5526739" y="3314701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25E8A6-55B0-4964-9C73-E21913AED96C}"/>
              </a:ext>
            </a:extLst>
          </p:cNvPr>
          <p:cNvCxnSpPr/>
          <p:nvPr/>
        </p:nvCxnSpPr>
        <p:spPr>
          <a:xfrm>
            <a:off x="5643280" y="1961030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3C62A7-BE3D-424E-B8AB-CB11E66CCB2F}"/>
              </a:ext>
            </a:extLst>
          </p:cNvPr>
          <p:cNvCxnSpPr/>
          <p:nvPr/>
        </p:nvCxnSpPr>
        <p:spPr>
          <a:xfrm flipV="1">
            <a:off x="7633445" y="1961030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3BF3BB-660E-44A6-BBFE-C1EF75E847BE}"/>
              </a:ext>
            </a:extLst>
          </p:cNvPr>
          <p:cNvCxnSpPr/>
          <p:nvPr/>
        </p:nvCxnSpPr>
        <p:spPr>
          <a:xfrm>
            <a:off x="10027019" y="1066800"/>
            <a:ext cx="0" cy="116541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5881D8F-656C-4133-BFAF-ACA2B58E390A}"/>
              </a:ext>
            </a:extLst>
          </p:cNvPr>
          <p:cNvSpPr/>
          <p:nvPr/>
        </p:nvSpPr>
        <p:spPr>
          <a:xfrm>
            <a:off x="10067362" y="1333499"/>
            <a:ext cx="112056" cy="479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7F20CE-455E-406E-B96D-A937ECB8D7F5}"/>
              </a:ext>
            </a:extLst>
          </p:cNvPr>
          <p:cNvSpPr/>
          <p:nvPr/>
        </p:nvSpPr>
        <p:spPr>
          <a:xfrm>
            <a:off x="7830667" y="3285565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D8F0B7-138B-4067-A930-F9667291DF4A}"/>
              </a:ext>
            </a:extLst>
          </p:cNvPr>
          <p:cNvCxnSpPr/>
          <p:nvPr/>
        </p:nvCxnSpPr>
        <p:spPr>
          <a:xfrm>
            <a:off x="7947208" y="1931894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BDFBA2-A496-4BD0-958A-39B3DC844AFE}"/>
              </a:ext>
            </a:extLst>
          </p:cNvPr>
          <p:cNvCxnSpPr/>
          <p:nvPr/>
        </p:nvCxnSpPr>
        <p:spPr>
          <a:xfrm flipV="1">
            <a:off x="9937373" y="1931894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CC7E38-B573-4431-A586-D66DC7B915A6}"/>
              </a:ext>
            </a:extLst>
          </p:cNvPr>
          <p:cNvCxnSpPr/>
          <p:nvPr/>
        </p:nvCxnSpPr>
        <p:spPr>
          <a:xfrm flipV="1">
            <a:off x="452718" y="4204463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5C27CD-4818-4C87-985F-17F08B58CE50}"/>
              </a:ext>
            </a:extLst>
          </p:cNvPr>
          <p:cNvCxnSpPr/>
          <p:nvPr/>
        </p:nvCxnSpPr>
        <p:spPr>
          <a:xfrm>
            <a:off x="1044388" y="3836910"/>
            <a:ext cx="0" cy="100404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DA51013-E5EF-487E-8C4F-A5AB7789B7C9}"/>
              </a:ext>
            </a:extLst>
          </p:cNvPr>
          <p:cNvSpPr/>
          <p:nvPr/>
        </p:nvSpPr>
        <p:spPr>
          <a:xfrm>
            <a:off x="1080247" y="4036374"/>
            <a:ext cx="9435345" cy="4706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B5ECD4-555C-4F95-87B9-92504F06A129}"/>
              </a:ext>
            </a:extLst>
          </p:cNvPr>
          <p:cNvCxnSpPr/>
          <p:nvPr/>
        </p:nvCxnSpPr>
        <p:spPr>
          <a:xfrm flipV="1">
            <a:off x="452718" y="6131875"/>
            <a:ext cx="11465858" cy="627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0E49E53-873C-435D-8DFB-1C849AB11E2E}"/>
              </a:ext>
            </a:extLst>
          </p:cNvPr>
          <p:cNvSpPr/>
          <p:nvPr/>
        </p:nvSpPr>
        <p:spPr>
          <a:xfrm>
            <a:off x="1080247" y="5988440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DC85A7-D25C-4C67-AABF-07170A2B9DA5}"/>
              </a:ext>
            </a:extLst>
          </p:cNvPr>
          <p:cNvCxnSpPr/>
          <p:nvPr/>
        </p:nvCxnSpPr>
        <p:spPr>
          <a:xfrm>
            <a:off x="1196788" y="4634769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AD6FC5-F3E2-4D27-A807-D74F03827BF3}"/>
              </a:ext>
            </a:extLst>
          </p:cNvPr>
          <p:cNvCxnSpPr/>
          <p:nvPr/>
        </p:nvCxnSpPr>
        <p:spPr>
          <a:xfrm flipV="1">
            <a:off x="3186953" y="4634769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8F5635F-4F2C-4830-B618-EFB9376FA150}"/>
              </a:ext>
            </a:extLst>
          </p:cNvPr>
          <p:cNvSpPr/>
          <p:nvPr/>
        </p:nvSpPr>
        <p:spPr>
          <a:xfrm>
            <a:off x="3393140" y="6017576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93386B-6ED4-42CE-AF87-784E0E194F3B}"/>
              </a:ext>
            </a:extLst>
          </p:cNvPr>
          <p:cNvCxnSpPr/>
          <p:nvPr/>
        </p:nvCxnSpPr>
        <p:spPr>
          <a:xfrm>
            <a:off x="3509681" y="4663905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E8DA49-B6EB-4527-9DDC-4D40F65589CD}"/>
              </a:ext>
            </a:extLst>
          </p:cNvPr>
          <p:cNvCxnSpPr/>
          <p:nvPr/>
        </p:nvCxnSpPr>
        <p:spPr>
          <a:xfrm flipV="1">
            <a:off x="5499846" y="4663905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45EE3C-4D6C-41ED-A22E-E1A4266B0CE9}"/>
              </a:ext>
            </a:extLst>
          </p:cNvPr>
          <p:cNvSpPr/>
          <p:nvPr/>
        </p:nvSpPr>
        <p:spPr>
          <a:xfrm>
            <a:off x="5679139" y="6017576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DA1D2D-C836-4168-A125-5A9CFB08E868}"/>
              </a:ext>
            </a:extLst>
          </p:cNvPr>
          <p:cNvCxnSpPr/>
          <p:nvPr/>
        </p:nvCxnSpPr>
        <p:spPr>
          <a:xfrm>
            <a:off x="5795680" y="4663905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D3E7F4-F9AB-4400-9233-338306007990}"/>
              </a:ext>
            </a:extLst>
          </p:cNvPr>
          <p:cNvCxnSpPr/>
          <p:nvPr/>
        </p:nvCxnSpPr>
        <p:spPr>
          <a:xfrm flipV="1">
            <a:off x="7785845" y="4663905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6337D1F-915D-4D7D-85FA-410899044894}"/>
              </a:ext>
            </a:extLst>
          </p:cNvPr>
          <p:cNvSpPr/>
          <p:nvPr/>
        </p:nvSpPr>
        <p:spPr>
          <a:xfrm>
            <a:off x="7983067" y="5988440"/>
            <a:ext cx="2160494" cy="36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823145-0047-49A8-AB8A-367862175A56}"/>
              </a:ext>
            </a:extLst>
          </p:cNvPr>
          <p:cNvCxnSpPr/>
          <p:nvPr/>
        </p:nvCxnSpPr>
        <p:spPr>
          <a:xfrm>
            <a:off x="8099608" y="4634769"/>
            <a:ext cx="0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EFF546-CD72-40B5-B670-D94F7CB8F605}"/>
              </a:ext>
            </a:extLst>
          </p:cNvPr>
          <p:cNvCxnSpPr/>
          <p:nvPr/>
        </p:nvCxnSpPr>
        <p:spPr>
          <a:xfrm flipV="1">
            <a:off x="10089773" y="4634769"/>
            <a:ext cx="188259" cy="119678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9743D1-1D03-4BF3-B70C-06421E3939FA}"/>
              </a:ext>
            </a:extLst>
          </p:cNvPr>
          <p:cNvCxnSpPr/>
          <p:nvPr/>
        </p:nvCxnSpPr>
        <p:spPr>
          <a:xfrm>
            <a:off x="4141694" y="506506"/>
            <a:ext cx="0" cy="211567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37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E428-E97C-4ED1-BE20-9C9F6009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OAuth2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F15ABC-CB88-4BBF-812F-63FCC6691CBF}"/>
              </a:ext>
            </a:extLst>
          </p:cNvPr>
          <p:cNvCxnSpPr/>
          <p:nvPr/>
        </p:nvCxnSpPr>
        <p:spPr>
          <a:xfrm>
            <a:off x="1896035" y="1869141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6B93AD-0070-4B6E-997B-BBE081B08B90}"/>
              </a:ext>
            </a:extLst>
          </p:cNvPr>
          <p:cNvCxnSpPr/>
          <p:nvPr/>
        </p:nvCxnSpPr>
        <p:spPr>
          <a:xfrm>
            <a:off x="5392271" y="1904999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D709D-2378-4EE9-B905-E08D565E28E8}"/>
              </a:ext>
            </a:extLst>
          </p:cNvPr>
          <p:cNvCxnSpPr/>
          <p:nvPr/>
        </p:nvCxnSpPr>
        <p:spPr>
          <a:xfrm>
            <a:off x="8646460" y="1904998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997F6-A377-4247-8E69-F4384D3110AF}"/>
              </a:ext>
            </a:extLst>
          </p:cNvPr>
          <p:cNvSpPr txBox="1"/>
          <p:nvPr/>
        </p:nvSpPr>
        <p:spPr>
          <a:xfrm>
            <a:off x="7505054" y="1219186"/>
            <a:ext cx="211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Authorization</a:t>
            </a:r>
            <a:r>
              <a:rPr lang="fr-FR" dirty="0"/>
              <a:t> Server</a:t>
            </a:r>
          </a:p>
          <a:p>
            <a:r>
              <a:rPr lang="fr-FR" dirty="0"/>
              <a:t>(ex: Azure AD)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4B67A-9126-4518-A0AC-CC1C2F5B6259}"/>
              </a:ext>
            </a:extLst>
          </p:cNvPr>
          <p:cNvCxnSpPr/>
          <p:nvPr/>
        </p:nvCxnSpPr>
        <p:spPr>
          <a:xfrm>
            <a:off x="11304496" y="1904998"/>
            <a:ext cx="0" cy="46123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BB401-EE1E-4DEB-A2F4-94B6A76EF6D8}"/>
              </a:ext>
            </a:extLst>
          </p:cNvPr>
          <p:cNvSpPr txBox="1"/>
          <p:nvPr/>
        </p:nvSpPr>
        <p:spPr>
          <a:xfrm>
            <a:off x="10438425" y="1225917"/>
            <a:ext cx="173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Resource </a:t>
            </a:r>
            <a:r>
              <a:rPr lang="fr-FR" dirty="0" err="1"/>
              <a:t>Owner</a:t>
            </a:r>
            <a:endParaRPr lang="fr-FR" dirty="0"/>
          </a:p>
          <a:p>
            <a:r>
              <a:rPr lang="fr-FR" dirty="0"/>
              <a:t>(ex: Azure AD)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080B8-BFC7-4A4F-BDE2-B78C4CECFCDF}"/>
              </a:ext>
            </a:extLst>
          </p:cNvPr>
          <p:cNvSpPr txBox="1"/>
          <p:nvPr/>
        </p:nvSpPr>
        <p:spPr>
          <a:xfrm>
            <a:off x="4903045" y="1151512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</a:p>
          <a:p>
            <a:r>
              <a:rPr lang="fr-FR" dirty="0"/>
              <a:t>(</a:t>
            </a:r>
            <a:r>
              <a:rPr lang="fr-FR" dirty="0" err="1"/>
              <a:t>Back-end</a:t>
            </a:r>
            <a:r>
              <a:rPr lang="fr-FR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98947-5EAF-4058-9227-C4A4F5E379A5}"/>
              </a:ext>
            </a:extLst>
          </p:cNvPr>
          <p:cNvSpPr txBox="1"/>
          <p:nvPr/>
        </p:nvSpPr>
        <p:spPr>
          <a:xfrm>
            <a:off x="1461247" y="1219185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Browser</a:t>
            </a:r>
          </a:p>
          <a:p>
            <a:r>
              <a:rPr lang="fr-FR" dirty="0"/>
              <a:t>(</a:t>
            </a:r>
            <a:r>
              <a:rPr lang="fr-FR" dirty="0" err="1"/>
              <a:t>Angular</a:t>
            </a:r>
            <a:r>
              <a:rPr lang="fr-FR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42EAB-0822-4009-A4DC-B6C58E73BF51}"/>
              </a:ext>
            </a:extLst>
          </p:cNvPr>
          <p:cNvCxnSpPr>
            <a:cxnSpLocks/>
          </p:cNvCxnSpPr>
          <p:nvPr/>
        </p:nvCxnSpPr>
        <p:spPr>
          <a:xfrm>
            <a:off x="1954306" y="2290482"/>
            <a:ext cx="660905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046B-D88A-4077-9A4B-FA1015423A9A}"/>
              </a:ext>
            </a:extLst>
          </p:cNvPr>
          <p:cNvSpPr txBox="1"/>
          <p:nvPr/>
        </p:nvSpPr>
        <p:spPr>
          <a:xfrm>
            <a:off x="4144371" y="1891505"/>
            <a:ext cx="201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authorize</a:t>
            </a:r>
            <a:r>
              <a:rPr lang="fr-FR" dirty="0"/>
              <a:t> </a:t>
            </a:r>
            <a:r>
              <a:rPr lang="fr-FR" dirty="0" err="1"/>
              <a:t>endpoing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1F8D79-7B16-4364-8AF2-FDDDE6AFD21C}"/>
              </a:ext>
            </a:extLst>
          </p:cNvPr>
          <p:cNvCxnSpPr/>
          <p:nvPr/>
        </p:nvCxnSpPr>
        <p:spPr>
          <a:xfrm flipH="1">
            <a:off x="1954306" y="2783122"/>
            <a:ext cx="660905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B0B795-D579-4D6F-8AC9-66A3016A7D59}"/>
              </a:ext>
            </a:extLst>
          </p:cNvPr>
          <p:cNvSpPr txBox="1"/>
          <p:nvPr/>
        </p:nvSpPr>
        <p:spPr>
          <a:xfrm>
            <a:off x="4321993" y="2413790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Redirect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624C43-34BD-4655-818D-44B1A92C4E92}"/>
              </a:ext>
            </a:extLst>
          </p:cNvPr>
          <p:cNvCxnSpPr/>
          <p:nvPr/>
        </p:nvCxnSpPr>
        <p:spPr>
          <a:xfrm>
            <a:off x="1896035" y="3397624"/>
            <a:ext cx="34962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5346A8-7419-403F-9FFF-DD41908578EE}"/>
              </a:ext>
            </a:extLst>
          </p:cNvPr>
          <p:cNvSpPr txBox="1"/>
          <p:nvPr/>
        </p:nvSpPr>
        <p:spPr>
          <a:xfrm>
            <a:off x="2734236" y="3028292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redirect_uri</a:t>
            </a:r>
            <a:endParaRPr lang="fr-F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974FEE-11CC-4D18-902C-99E887FC9DCC}"/>
              </a:ext>
            </a:extLst>
          </p:cNvPr>
          <p:cNvCxnSpPr/>
          <p:nvPr/>
        </p:nvCxnSpPr>
        <p:spPr>
          <a:xfrm>
            <a:off x="5392271" y="3612776"/>
            <a:ext cx="321832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BD0B3E-3764-42BA-A153-205D75CDF813}"/>
              </a:ext>
            </a:extLst>
          </p:cNvPr>
          <p:cNvSpPr txBox="1"/>
          <p:nvPr/>
        </p:nvSpPr>
        <p:spPr>
          <a:xfrm>
            <a:off x="6096000" y="3245224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access_token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58EA2A-A573-49A1-B13F-2AA3DCC85FD5}"/>
              </a:ext>
            </a:extLst>
          </p:cNvPr>
          <p:cNvCxnSpPr/>
          <p:nvPr/>
        </p:nvCxnSpPr>
        <p:spPr>
          <a:xfrm flipH="1">
            <a:off x="5392271" y="4074459"/>
            <a:ext cx="321832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A3C37C-C51F-4874-BCBC-135BFBDD9CA0}"/>
              </a:ext>
            </a:extLst>
          </p:cNvPr>
          <p:cNvSpPr txBox="1"/>
          <p:nvPr/>
        </p:nvSpPr>
        <p:spPr>
          <a:xfrm>
            <a:off x="6303496" y="3736084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access_token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84E428-1640-46AA-A395-C203A9536B94}"/>
              </a:ext>
            </a:extLst>
          </p:cNvPr>
          <p:cNvCxnSpPr>
            <a:cxnSpLocks/>
          </p:cNvCxnSpPr>
          <p:nvPr/>
        </p:nvCxnSpPr>
        <p:spPr>
          <a:xfrm>
            <a:off x="5428129" y="4625788"/>
            <a:ext cx="582257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CE7F8B-47CB-4480-A461-A8D81092BEA6}"/>
              </a:ext>
            </a:extLst>
          </p:cNvPr>
          <p:cNvSpPr txBox="1"/>
          <p:nvPr/>
        </p:nvSpPr>
        <p:spPr>
          <a:xfrm>
            <a:off x="7318378" y="4230002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user info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D24D14-77BB-4B01-BB57-C1289EC234D4}"/>
              </a:ext>
            </a:extLst>
          </p:cNvPr>
          <p:cNvCxnSpPr/>
          <p:nvPr/>
        </p:nvCxnSpPr>
        <p:spPr>
          <a:xfrm flipH="1">
            <a:off x="5392271" y="5082988"/>
            <a:ext cx="585843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EB6A1-7343-4CD0-958A-96F9FA4ED80E}"/>
              </a:ext>
            </a:extLst>
          </p:cNvPr>
          <p:cNvCxnSpPr/>
          <p:nvPr/>
        </p:nvCxnSpPr>
        <p:spPr>
          <a:xfrm flipH="1">
            <a:off x="1896035" y="5463988"/>
            <a:ext cx="344693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C9E72A-0B26-41E9-8A56-E3353910F201}"/>
              </a:ext>
            </a:extLst>
          </p:cNvPr>
          <p:cNvSpPr txBox="1"/>
          <p:nvPr/>
        </p:nvSpPr>
        <p:spPr>
          <a:xfrm>
            <a:off x="2395352" y="5042646"/>
            <a:ext cx="25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redirect</a:t>
            </a:r>
            <a:r>
              <a:rPr lang="fr-FR" dirty="0"/>
              <a:t> </a:t>
            </a:r>
            <a:r>
              <a:rPr lang="fr-FR" dirty="0" err="1"/>
              <a:t>afterLogoinRoute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1E3710-6DB7-49FD-8037-0230A3DC4153}"/>
              </a:ext>
            </a:extLst>
          </p:cNvPr>
          <p:cNvCxnSpPr/>
          <p:nvPr/>
        </p:nvCxnSpPr>
        <p:spPr>
          <a:xfrm>
            <a:off x="1925403" y="5894294"/>
            <a:ext cx="343101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511D88-AF53-4F80-AE87-DB475DB505FA}"/>
              </a:ext>
            </a:extLst>
          </p:cNvPr>
          <p:cNvSpPr txBox="1"/>
          <p:nvPr/>
        </p:nvSpPr>
        <p:spPr>
          <a:xfrm>
            <a:off x="2809408" y="5551392"/>
            <a:ext cx="20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afterLoginRoute</a:t>
            </a:r>
            <a:endParaRPr lang="fr-FR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AB80D-6DE7-4D57-B74C-CBD68D684911}"/>
              </a:ext>
            </a:extLst>
          </p:cNvPr>
          <p:cNvCxnSpPr/>
          <p:nvPr/>
        </p:nvCxnSpPr>
        <p:spPr>
          <a:xfrm flipH="1">
            <a:off x="1889546" y="6297706"/>
            <a:ext cx="347409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926F0C-50D7-425A-AE3D-E784A738F255}"/>
              </a:ext>
            </a:extLst>
          </p:cNvPr>
          <p:cNvSpPr txBox="1"/>
          <p:nvPr/>
        </p:nvSpPr>
        <p:spPr>
          <a:xfrm>
            <a:off x="2696610" y="595526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afterLoginRoute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43884C-9FA8-4701-90A8-B65013B04850}"/>
              </a:ext>
            </a:extLst>
          </p:cNvPr>
          <p:cNvSpPr txBox="1"/>
          <p:nvPr/>
        </p:nvSpPr>
        <p:spPr>
          <a:xfrm>
            <a:off x="7446783" y="4754876"/>
            <a:ext cx="351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 info (display </a:t>
            </a:r>
            <a:r>
              <a:rPr lang="fr-FR" dirty="0" err="1"/>
              <a:t>name</a:t>
            </a:r>
            <a:r>
              <a:rPr lang="fr-FR" dirty="0"/>
              <a:t>, email, etc.)</a:t>
            </a:r>
          </a:p>
        </p:txBody>
      </p:sp>
    </p:spTree>
    <p:extLst>
      <p:ext uri="{BB962C8B-B14F-4D97-AF65-F5344CB8AC3E}">
        <p14:creationId xmlns:p14="http://schemas.microsoft.com/office/powerpoint/2010/main" val="410008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AEA83F-6200-4FCC-A46D-8B4F98487096}"/>
              </a:ext>
            </a:extLst>
          </p:cNvPr>
          <p:cNvCxnSpPr/>
          <p:nvPr/>
        </p:nvCxnSpPr>
        <p:spPr>
          <a:xfrm>
            <a:off x="493059" y="1358153"/>
            <a:ext cx="1125518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B0CDE-EE7D-41DE-A5F9-B81572B2ECCB}"/>
              </a:ext>
            </a:extLst>
          </p:cNvPr>
          <p:cNvCxnSpPr/>
          <p:nvPr/>
        </p:nvCxnSpPr>
        <p:spPr>
          <a:xfrm>
            <a:off x="1147482" y="1021976"/>
            <a:ext cx="0" cy="7126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3946721-B2C2-4A11-A778-E82C03589E40}"/>
              </a:ext>
            </a:extLst>
          </p:cNvPr>
          <p:cNvSpPr/>
          <p:nvPr/>
        </p:nvSpPr>
        <p:spPr>
          <a:xfrm>
            <a:off x="2743200" y="1048871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53C307-8280-4DCB-98CE-2F4DE1723C54}"/>
              </a:ext>
            </a:extLst>
          </p:cNvPr>
          <p:cNvSpPr/>
          <p:nvPr/>
        </p:nvSpPr>
        <p:spPr>
          <a:xfrm>
            <a:off x="5768789" y="1021976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774402-D224-44E7-B228-E3ED5A2DF09D}"/>
              </a:ext>
            </a:extLst>
          </p:cNvPr>
          <p:cNvSpPr/>
          <p:nvPr/>
        </p:nvSpPr>
        <p:spPr>
          <a:xfrm>
            <a:off x="6929719" y="1044389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F50F6C-5E5A-4835-A095-F98274C6A429}"/>
              </a:ext>
            </a:extLst>
          </p:cNvPr>
          <p:cNvCxnSpPr/>
          <p:nvPr/>
        </p:nvCxnSpPr>
        <p:spPr>
          <a:xfrm>
            <a:off x="8624047" y="959224"/>
            <a:ext cx="0" cy="8695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4963B-E45F-4F97-A292-A21A96A38255}"/>
              </a:ext>
            </a:extLst>
          </p:cNvPr>
          <p:cNvCxnSpPr/>
          <p:nvPr/>
        </p:nvCxnSpPr>
        <p:spPr>
          <a:xfrm>
            <a:off x="475129" y="3056964"/>
            <a:ext cx="1125518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736EF7-7D31-44F6-A93B-CDF6ED58EED4}"/>
              </a:ext>
            </a:extLst>
          </p:cNvPr>
          <p:cNvCxnSpPr/>
          <p:nvPr/>
        </p:nvCxnSpPr>
        <p:spPr>
          <a:xfrm>
            <a:off x="1129552" y="2720787"/>
            <a:ext cx="0" cy="7126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071EC9-365E-42B7-81DA-25B9E75C992F}"/>
              </a:ext>
            </a:extLst>
          </p:cNvPr>
          <p:cNvSpPr/>
          <p:nvPr/>
        </p:nvSpPr>
        <p:spPr>
          <a:xfrm>
            <a:off x="2725270" y="2747682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897E98-0AA3-4DB8-9DB5-ABD509EAF085}"/>
              </a:ext>
            </a:extLst>
          </p:cNvPr>
          <p:cNvSpPr/>
          <p:nvPr/>
        </p:nvSpPr>
        <p:spPr>
          <a:xfrm>
            <a:off x="5750859" y="2720787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EEE96E-9B27-4870-97B0-6D1962959FD6}"/>
              </a:ext>
            </a:extLst>
          </p:cNvPr>
          <p:cNvSpPr/>
          <p:nvPr/>
        </p:nvSpPr>
        <p:spPr>
          <a:xfrm>
            <a:off x="6911789" y="2743200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B20EA-EB18-4DA5-9414-C6EF52C8655E}"/>
              </a:ext>
            </a:extLst>
          </p:cNvPr>
          <p:cNvCxnSpPr/>
          <p:nvPr/>
        </p:nvCxnSpPr>
        <p:spPr>
          <a:xfrm>
            <a:off x="8606117" y="2658035"/>
            <a:ext cx="0" cy="8695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426E003-F276-4F2A-9C5F-25D2AAF4B10D}"/>
              </a:ext>
            </a:extLst>
          </p:cNvPr>
          <p:cNvSpPr/>
          <p:nvPr/>
        </p:nvSpPr>
        <p:spPr>
          <a:xfrm>
            <a:off x="777689" y="2743200"/>
            <a:ext cx="766482" cy="62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55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B72ED9-221B-4218-9626-887A8CFE5159}"/>
              </a:ext>
            </a:extLst>
          </p:cNvPr>
          <p:cNvSpPr/>
          <p:nvPr/>
        </p:nvSpPr>
        <p:spPr>
          <a:xfrm>
            <a:off x="968188" y="2532529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DE89A-C35D-4062-BBDD-547B5E16DA1F}"/>
              </a:ext>
            </a:extLst>
          </p:cNvPr>
          <p:cNvSpPr/>
          <p:nvPr/>
        </p:nvSpPr>
        <p:spPr>
          <a:xfrm>
            <a:off x="7485529" y="887505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7DC6C4-3560-43BD-AF25-A382DD1402B6}"/>
              </a:ext>
            </a:extLst>
          </p:cNvPr>
          <p:cNvSpPr/>
          <p:nvPr/>
        </p:nvSpPr>
        <p:spPr>
          <a:xfrm>
            <a:off x="7817223" y="4397187"/>
            <a:ext cx="2205318" cy="169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B6806-7814-41B0-A1B2-EF4FD20B892E}"/>
              </a:ext>
            </a:extLst>
          </p:cNvPr>
          <p:cNvSpPr txBox="1"/>
          <p:nvPr/>
        </p:nvSpPr>
        <p:spPr>
          <a:xfrm>
            <a:off x="7431741" y="475129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localhost:4200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80D5B-7404-4C43-B9AE-17571DA88A4B}"/>
              </a:ext>
            </a:extLst>
          </p:cNvPr>
          <p:cNvSpPr txBox="1"/>
          <p:nvPr/>
        </p:nvSpPr>
        <p:spPr>
          <a:xfrm>
            <a:off x="7817223" y="3962400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B3FAF3-ED59-4894-BD61-6A79342ACC63}"/>
              </a:ext>
            </a:extLst>
          </p:cNvPr>
          <p:cNvCxnSpPr/>
          <p:nvPr/>
        </p:nvCxnSpPr>
        <p:spPr>
          <a:xfrm flipV="1">
            <a:off x="3110753" y="1524000"/>
            <a:ext cx="4374776" cy="138056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A8761-A018-4802-ADC3-4EBDCD4C3F49}"/>
              </a:ext>
            </a:extLst>
          </p:cNvPr>
          <p:cNvCxnSpPr/>
          <p:nvPr/>
        </p:nvCxnSpPr>
        <p:spPr>
          <a:xfrm flipH="1">
            <a:off x="3142130" y="2191871"/>
            <a:ext cx="4419599" cy="138504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31E31-1296-46E0-8560-A4396C41E243}"/>
              </a:ext>
            </a:extLst>
          </p:cNvPr>
          <p:cNvSpPr/>
          <p:nvPr/>
        </p:nvSpPr>
        <p:spPr>
          <a:xfrm>
            <a:off x="2398059" y="3845859"/>
            <a:ext cx="744071" cy="7395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7C507-1CAC-44B8-A5B9-7AE86E71A848}"/>
              </a:ext>
            </a:extLst>
          </p:cNvPr>
          <p:cNvCxnSpPr/>
          <p:nvPr/>
        </p:nvCxnSpPr>
        <p:spPr>
          <a:xfrm flipV="1">
            <a:off x="3236259" y="2420471"/>
            <a:ext cx="4249270" cy="159123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A68FFA-5582-47E4-A9EC-1A5589623792}"/>
              </a:ext>
            </a:extLst>
          </p:cNvPr>
          <p:cNvCxnSpPr>
            <a:endCxn id="15" idx="3"/>
          </p:cNvCxnSpPr>
          <p:nvPr/>
        </p:nvCxnSpPr>
        <p:spPr>
          <a:xfrm flipH="1">
            <a:off x="3142130" y="2581835"/>
            <a:ext cx="4482352" cy="16338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B7CA8-8400-4D63-971B-DB74A262E117}"/>
              </a:ext>
            </a:extLst>
          </p:cNvPr>
          <p:cNvCxnSpPr/>
          <p:nvPr/>
        </p:nvCxnSpPr>
        <p:spPr>
          <a:xfrm>
            <a:off x="8041341" y="2624879"/>
            <a:ext cx="92348" cy="17068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31A942-72B9-4D70-A593-E4B4F5B00BD4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8435788" y="2559424"/>
            <a:ext cx="160014" cy="177230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E5A1D-FB23-4BDA-88BD-AD27869D92FB}"/>
              </a:ext>
            </a:extLst>
          </p:cNvPr>
          <p:cNvSpPr/>
          <p:nvPr/>
        </p:nvSpPr>
        <p:spPr>
          <a:xfrm>
            <a:off x="3760694" y="2595283"/>
            <a:ext cx="3908612" cy="80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82AB-2016-4849-93C8-0A19F02B806C}"/>
              </a:ext>
            </a:extLst>
          </p:cNvPr>
          <p:cNvSpPr/>
          <p:nvPr/>
        </p:nvSpPr>
        <p:spPr>
          <a:xfrm>
            <a:off x="3760694" y="4087906"/>
            <a:ext cx="3908612" cy="8023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C024E-4274-42C3-91B4-0F37BA50CDA1}"/>
              </a:ext>
            </a:extLst>
          </p:cNvPr>
          <p:cNvSpPr/>
          <p:nvPr/>
        </p:nvSpPr>
        <p:spPr>
          <a:xfrm>
            <a:off x="3760694" y="5661211"/>
            <a:ext cx="3908612" cy="802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3B0CB-4B34-483F-A03E-4E0B3196F2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15000" y="4890247"/>
            <a:ext cx="0" cy="770964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6DA63-4EB0-41E1-BF62-3DF4A70EBB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15000" y="3397624"/>
            <a:ext cx="0" cy="690282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12BE988A-D078-47C6-A33E-49EEB1CE5571}"/>
              </a:ext>
            </a:extLst>
          </p:cNvPr>
          <p:cNvSpPr/>
          <p:nvPr/>
        </p:nvSpPr>
        <p:spPr>
          <a:xfrm>
            <a:off x="5253317" y="488577"/>
            <a:ext cx="923365" cy="84268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86740B-4D3B-458A-8B60-98CB767113AB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5715000" y="1331260"/>
            <a:ext cx="0" cy="126402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2858E0-E3AC-4648-B886-D360D9582352}"/>
              </a:ext>
            </a:extLst>
          </p:cNvPr>
          <p:cNvSpPr txBox="1"/>
          <p:nvPr/>
        </p:nvSpPr>
        <p:spPr>
          <a:xfrm>
            <a:off x="2181803" y="276831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2F920-B242-4266-9B51-9EE127C038B2}"/>
              </a:ext>
            </a:extLst>
          </p:cNvPr>
          <p:cNvSpPr txBox="1"/>
          <p:nvPr/>
        </p:nvSpPr>
        <p:spPr>
          <a:xfrm>
            <a:off x="2220276" y="431024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4507-4EB8-43F1-882B-8361EE7729C7}"/>
              </a:ext>
            </a:extLst>
          </p:cNvPr>
          <p:cNvSpPr txBox="1"/>
          <p:nvPr/>
        </p:nvSpPr>
        <p:spPr>
          <a:xfrm>
            <a:off x="2077610" y="585217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3259295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F9D3-5421-4759-AE3B-8F1E0243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globale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E2D6-9989-42FE-BF79-BE2EEC0D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@JLG Consulting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73A10-42A5-44BC-88A7-0C54DE7D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F86D-B248-40EE-9D98-C59256F51133}" type="slidenum">
              <a:rPr lang="fr-FR" smtClean="0"/>
              <a:t>20</a:t>
            </a:fld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19B46-C0DE-443D-9D04-EF3860F9B7BE}"/>
              </a:ext>
            </a:extLst>
          </p:cNvPr>
          <p:cNvSpPr/>
          <p:nvPr/>
        </p:nvSpPr>
        <p:spPr>
          <a:xfrm>
            <a:off x="2658325" y="3574757"/>
            <a:ext cx="71249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Reverse proxy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1270A-9D8E-4733-84D1-8B468A9A1792}"/>
              </a:ext>
            </a:extLst>
          </p:cNvPr>
          <p:cNvSpPr txBox="1"/>
          <p:nvPr/>
        </p:nvSpPr>
        <p:spPr>
          <a:xfrm>
            <a:off x="1775521" y="5518974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 </a:t>
            </a:r>
            <a:r>
              <a:rPr lang="fr-FR" dirty="0" err="1"/>
              <a:t>Termination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Balancing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A8225-77C6-4454-8EEE-B4A3D2085FDB}"/>
              </a:ext>
            </a:extLst>
          </p:cNvPr>
          <p:cNvSpPr/>
          <p:nvPr/>
        </p:nvSpPr>
        <p:spPr>
          <a:xfrm>
            <a:off x="3719736" y="2566645"/>
            <a:ext cx="5616624" cy="2088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28FA9B-9C1E-4FF4-BCA5-5268CF623656}"/>
              </a:ext>
            </a:extLst>
          </p:cNvPr>
          <p:cNvCxnSpPr>
            <a:cxnSpLocks/>
            <a:stCxn id="6" idx="0"/>
            <a:endCxn id="21" idx="1"/>
          </p:cNvCxnSpPr>
          <p:nvPr/>
        </p:nvCxnSpPr>
        <p:spPr>
          <a:xfrm flipV="1">
            <a:off x="3014570" y="3073009"/>
            <a:ext cx="885186" cy="50174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ABBFF1-8BF9-41A5-AB96-7DD1887CF677}"/>
              </a:ext>
            </a:extLst>
          </p:cNvPr>
          <p:cNvSpPr/>
          <p:nvPr/>
        </p:nvSpPr>
        <p:spPr>
          <a:xfrm>
            <a:off x="4943872" y="278266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AuthNZ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63A684-9C26-490A-9A35-AE1E6D983B63}"/>
              </a:ext>
            </a:extLst>
          </p:cNvPr>
          <p:cNvSpPr/>
          <p:nvPr/>
        </p:nvSpPr>
        <p:spPr>
          <a:xfrm>
            <a:off x="5951984" y="278266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Val/San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512F27-FAFB-4AB7-B0DE-CB966765E0F3}"/>
              </a:ext>
            </a:extLst>
          </p:cNvPr>
          <p:cNvSpPr/>
          <p:nvPr/>
        </p:nvSpPr>
        <p:spPr>
          <a:xfrm>
            <a:off x="6960096" y="2782669"/>
            <a:ext cx="201622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Métier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2BA8B5-781A-4E5D-9920-8416CEB9C168}"/>
              </a:ext>
            </a:extLst>
          </p:cNvPr>
          <p:cNvSpPr/>
          <p:nvPr/>
        </p:nvSpPr>
        <p:spPr>
          <a:xfrm>
            <a:off x="3935760" y="375477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54443-9C7A-4EF8-B041-74ECA1C1D647}"/>
              </a:ext>
            </a:extLst>
          </p:cNvPr>
          <p:cNvSpPr/>
          <p:nvPr/>
        </p:nvSpPr>
        <p:spPr>
          <a:xfrm>
            <a:off x="3899756" y="2784976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Monitoring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7ADD17-A7FD-4584-A593-D802A50BADCD}"/>
              </a:ext>
            </a:extLst>
          </p:cNvPr>
          <p:cNvSpPr/>
          <p:nvPr/>
        </p:nvSpPr>
        <p:spPr>
          <a:xfrm>
            <a:off x="8133314" y="3836887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8D1505BC-26FF-4C2D-9834-53C91B5DA536}"/>
              </a:ext>
            </a:extLst>
          </p:cNvPr>
          <p:cNvSpPr/>
          <p:nvPr/>
        </p:nvSpPr>
        <p:spPr>
          <a:xfrm>
            <a:off x="7865181" y="5060204"/>
            <a:ext cx="1512168" cy="1340051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Base métier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2A4ABE-7B04-4F11-954E-3CF7FF17D71F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 flipV="1">
            <a:off x="4835860" y="3070702"/>
            <a:ext cx="108012" cy="230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79AFF2-922C-4F42-B45B-1FA1EFA8FD17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879976" y="3070701"/>
            <a:ext cx="720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5554B2-046F-47FD-8E1F-CA8A80F8657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888088" y="3070701"/>
            <a:ext cx="720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7A098C-3683-41A3-B7C6-64A4CE2FD09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968208" y="3358733"/>
            <a:ext cx="633158" cy="47815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CC8A49-4600-42BD-B834-FBF32B348F7E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8601367" y="4412951"/>
            <a:ext cx="19899" cy="64725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DCA9FC-85EC-42E8-8419-A33C27023279}"/>
              </a:ext>
            </a:extLst>
          </p:cNvPr>
          <p:cNvCxnSpPr>
            <a:cxnSpLocks/>
            <a:stCxn id="19" idx="2"/>
            <a:endCxn id="46" idx="0"/>
          </p:cNvCxnSpPr>
          <p:nvPr/>
        </p:nvCxnSpPr>
        <p:spPr>
          <a:xfrm flipH="1">
            <a:off x="7277956" y="3358733"/>
            <a:ext cx="690252" cy="48293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E41DB2-D21F-4CCA-BD2C-90EDCFFEAE97}"/>
              </a:ext>
            </a:extLst>
          </p:cNvPr>
          <p:cNvCxnSpPr>
            <a:cxnSpLocks/>
            <a:stCxn id="20" idx="1"/>
            <a:endCxn id="6" idx="3"/>
          </p:cNvCxnSpPr>
          <p:nvPr/>
        </p:nvCxnSpPr>
        <p:spPr>
          <a:xfrm flipH="1">
            <a:off x="3370816" y="4042809"/>
            <a:ext cx="564945" cy="46805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91FB11D1-06F5-41F2-8B72-A3BC6A7BA0FE}"/>
              </a:ext>
            </a:extLst>
          </p:cNvPr>
          <p:cNvSpPr/>
          <p:nvPr/>
        </p:nvSpPr>
        <p:spPr>
          <a:xfrm>
            <a:off x="4550321" y="5158936"/>
            <a:ext cx="899021" cy="7920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LDAP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114BAD-7288-414B-8C45-25BB43FE13B8}"/>
              </a:ext>
            </a:extLst>
          </p:cNvPr>
          <p:cNvCxnSpPr>
            <a:cxnSpLocks/>
            <a:stCxn id="17" idx="2"/>
            <a:endCxn id="40" idx="1"/>
          </p:cNvCxnSpPr>
          <p:nvPr/>
        </p:nvCxnSpPr>
        <p:spPr>
          <a:xfrm flipH="1">
            <a:off x="4999832" y="3358734"/>
            <a:ext cx="412093" cy="180020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B2244779-957D-4DE7-BDE8-F5430B2E9DF1}"/>
              </a:ext>
            </a:extLst>
          </p:cNvPr>
          <p:cNvSpPr/>
          <p:nvPr/>
        </p:nvSpPr>
        <p:spPr>
          <a:xfrm>
            <a:off x="5741214" y="5158936"/>
            <a:ext cx="863558" cy="79208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Billing</a:t>
            </a:r>
            <a:endParaRPr lang="fr-F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0C43DD-1C4E-4F37-92DA-959F6F3AEDEC}"/>
              </a:ext>
            </a:extLst>
          </p:cNvPr>
          <p:cNvCxnSpPr>
            <a:cxnSpLocks/>
            <a:stCxn id="17" idx="2"/>
            <a:endCxn id="43" idx="1"/>
          </p:cNvCxnSpPr>
          <p:nvPr/>
        </p:nvCxnSpPr>
        <p:spPr>
          <a:xfrm>
            <a:off x="5411925" y="3358734"/>
            <a:ext cx="761069" cy="180020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ECC5FD1-CF1F-4AD6-B11A-2E93714F83CC}"/>
              </a:ext>
            </a:extLst>
          </p:cNvPr>
          <p:cNvSpPr/>
          <p:nvPr/>
        </p:nvSpPr>
        <p:spPr>
          <a:xfrm>
            <a:off x="6684597" y="3841663"/>
            <a:ext cx="1186719" cy="57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Ticket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AFD4B6-ABD4-44B6-9EA8-2BD75FB2D1C6}"/>
              </a:ext>
            </a:extLst>
          </p:cNvPr>
          <p:cNvCxnSpPr>
            <a:cxnSpLocks/>
            <a:stCxn id="46" idx="2"/>
            <a:endCxn id="43" idx="1"/>
          </p:cNvCxnSpPr>
          <p:nvPr/>
        </p:nvCxnSpPr>
        <p:spPr>
          <a:xfrm flipH="1">
            <a:off x="6172994" y="4412952"/>
            <a:ext cx="1104963" cy="74598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EBF4BC97-DE9A-4662-83A9-44F16949E928}"/>
              </a:ext>
            </a:extLst>
          </p:cNvPr>
          <p:cNvSpPr/>
          <p:nvPr/>
        </p:nvSpPr>
        <p:spPr>
          <a:xfrm>
            <a:off x="3970834" y="1527170"/>
            <a:ext cx="792088" cy="6951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FDFE20-9AC6-46FF-958D-AC2F6C4D5C7A}"/>
              </a:ext>
            </a:extLst>
          </p:cNvPr>
          <p:cNvCxnSpPr>
            <a:cxnSpLocks/>
            <a:stCxn id="21" idx="0"/>
            <a:endCxn id="62" idx="3"/>
          </p:cNvCxnSpPr>
          <p:nvPr/>
        </p:nvCxnSpPr>
        <p:spPr>
          <a:xfrm flipH="1" flipV="1">
            <a:off x="4366878" y="2222272"/>
            <a:ext cx="930" cy="56270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ylinder 77">
            <a:extLst>
              <a:ext uri="{FF2B5EF4-FFF2-40B4-BE49-F238E27FC236}">
                <a16:creationId xmlns:a16="http://schemas.microsoft.com/office/drawing/2014/main" id="{D320E41B-FD3A-427A-9EDD-C3BEA20AFFFE}"/>
              </a:ext>
            </a:extLst>
          </p:cNvPr>
          <p:cNvSpPr/>
          <p:nvPr/>
        </p:nvSpPr>
        <p:spPr>
          <a:xfrm>
            <a:off x="9685281" y="3606120"/>
            <a:ext cx="792088" cy="97210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F1BD700-7685-4C47-9C90-A5FC9B0B7471}"/>
              </a:ext>
            </a:extLst>
          </p:cNvPr>
          <p:cNvCxnSpPr>
            <a:stCxn id="22" idx="3"/>
            <a:endCxn id="78" idx="2"/>
          </p:cNvCxnSpPr>
          <p:nvPr/>
        </p:nvCxnSpPr>
        <p:spPr>
          <a:xfrm flipV="1">
            <a:off x="9069419" y="4092175"/>
            <a:ext cx="615863" cy="327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B1B7B-2D91-4073-8476-2FCF3A555AF5}"/>
              </a:ext>
            </a:extLst>
          </p:cNvPr>
          <p:cNvSpPr/>
          <p:nvPr/>
        </p:nvSpPr>
        <p:spPr>
          <a:xfrm>
            <a:off x="1949365" y="3574758"/>
            <a:ext cx="348921" cy="1872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DDOS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833F368-0EED-4E28-8AD8-F359732D6F7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559496" y="4510861"/>
            <a:ext cx="38986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331E8E-0468-4931-824A-B091B14DA3F1}"/>
              </a:ext>
            </a:extLst>
          </p:cNvPr>
          <p:cNvCxnSpPr>
            <a:cxnSpLocks/>
            <a:stCxn id="83" idx="3"/>
            <a:endCxn id="6" idx="1"/>
          </p:cNvCxnSpPr>
          <p:nvPr/>
        </p:nvCxnSpPr>
        <p:spPr>
          <a:xfrm>
            <a:off x="2298285" y="4510861"/>
            <a:ext cx="360040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B0E606-9F3D-4AA2-BBC8-F124B8C5A7A8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flipH="1">
            <a:off x="4871864" y="3358734"/>
            <a:ext cx="3096344" cy="68407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2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38B6-5142-46C9-9FEF-AB9A7BAE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9F84-ECBB-42F1-9724-5E7AD9C0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nginx</a:t>
            </a:r>
            <a:endParaRPr lang="fr-FR" dirty="0"/>
          </a:p>
          <a:p>
            <a:r>
              <a:rPr lang="fr-FR" dirty="0"/>
              <a:t>installer sur VPS</a:t>
            </a:r>
          </a:p>
          <a:p>
            <a:r>
              <a:rPr lang="fr-FR" dirty="0"/>
              <a:t>le mettre en </a:t>
            </a:r>
            <a:r>
              <a:rPr lang="fr-FR" dirty="0" err="1"/>
              <a:t>systemd</a:t>
            </a:r>
            <a:r>
              <a:rPr lang="fr-FR" dirty="0"/>
              <a:t> (daemon)</a:t>
            </a:r>
          </a:p>
          <a:p>
            <a:r>
              <a:rPr lang="fr-FR" dirty="0"/>
              <a:t>apprendre a le configurer</a:t>
            </a:r>
          </a:p>
          <a:p>
            <a:r>
              <a:rPr lang="fr-FR" dirty="0"/>
              <a:t>ajouter une conf proxy et https pour un serveur </a:t>
            </a:r>
            <a:r>
              <a:rPr lang="fr-FR" dirty="0" err="1"/>
              <a:t>node</a:t>
            </a:r>
            <a:r>
              <a:rPr lang="fr-FR" dirty="0"/>
              <a:t> sur la </a:t>
            </a:r>
            <a:r>
              <a:rPr lang="fr-FR" dirty="0" err="1"/>
              <a:t>meme</a:t>
            </a:r>
            <a:r>
              <a:rPr lang="fr-FR" dirty="0"/>
              <a:t> machine.</a:t>
            </a:r>
          </a:p>
          <a:p>
            <a:r>
              <a:rPr lang="fr-FR" dirty="0"/>
              <a:t>Firewall : bloquer les ports du serveur </a:t>
            </a:r>
            <a:r>
              <a:rPr lang="fr-FR" dirty="0" err="1"/>
              <a:t>node</a:t>
            </a:r>
            <a:r>
              <a:rPr lang="fr-FR" dirty="0"/>
              <a:t> depuis l’</a:t>
            </a:r>
            <a:r>
              <a:rPr lang="fr-FR" dirty="0" err="1"/>
              <a:t>exterieur</a:t>
            </a:r>
            <a:endParaRPr lang="fr-FR" dirty="0"/>
          </a:p>
          <a:p>
            <a:r>
              <a:rPr lang="fr-FR" dirty="0"/>
              <a:t>Git sur linux : automatiser le </a:t>
            </a:r>
            <a:r>
              <a:rPr lang="fr-FR" dirty="0" err="1"/>
              <a:t>token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631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0F65-F6F9-4B0B-A137-E5E737B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8002-30E4-4600-A5F3-C3B0E73C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pm2 restart ecosystem.config.js --</a:t>
            </a:r>
            <a:r>
              <a:rPr lang="fr-FR" dirty="0" err="1"/>
              <a:t>env</a:t>
            </a:r>
            <a:r>
              <a:rPr lang="fr-FR" dirty="0"/>
              <a:t> production</a:t>
            </a:r>
          </a:p>
        </p:txBody>
      </p:sp>
    </p:spTree>
    <p:extLst>
      <p:ext uri="{BB962C8B-B14F-4D97-AF65-F5344CB8AC3E}">
        <p14:creationId xmlns:p14="http://schemas.microsoft.com/office/powerpoint/2010/main" val="273464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38F-0982-4857-A2FD-8B736075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3DBD-5BF8-468F-861F-0C971137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Linux </a:t>
            </a:r>
            <a:r>
              <a:rPr lang="fr-FR" dirty="0" err="1"/>
              <a:t>memoriser</a:t>
            </a:r>
            <a:r>
              <a:rPr lang="fr-FR" dirty="0"/>
              <a:t> </a:t>
            </a:r>
            <a:r>
              <a:rPr lang="fr-FR" dirty="0" err="1"/>
              <a:t>credentials</a:t>
            </a:r>
            <a:endParaRPr lang="fr-FR" dirty="0"/>
          </a:p>
          <a:p>
            <a:pPr lvl="1"/>
            <a:r>
              <a:rPr lang="fr-FR" dirty="0"/>
              <a:t>git config --global </a:t>
            </a:r>
            <a:r>
              <a:rPr lang="fr-FR" dirty="0" err="1"/>
              <a:t>credential.helper</a:t>
            </a:r>
            <a:r>
              <a:rPr lang="fr-FR" dirty="0"/>
              <a:t> cache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16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BF47-D6B3-4EC0-AE51-91C96A3B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Ergonomie de site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3A1C-A407-443B-BBBF-D3C5B2E0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https://jlg-consulting.com/orsys/IHM/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521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B15A-B7B0-457D-B044-5F9F115E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3DC8C-E193-46F3-8385-6DE468176610}"/>
              </a:ext>
            </a:extLst>
          </p:cNvPr>
          <p:cNvSpPr/>
          <p:nvPr/>
        </p:nvSpPr>
        <p:spPr>
          <a:xfrm>
            <a:off x="439271" y="3030071"/>
            <a:ext cx="163605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CD0A5-F53E-4089-925B-A08263DA6BAD}"/>
              </a:ext>
            </a:extLst>
          </p:cNvPr>
          <p:cNvSpPr/>
          <p:nvPr/>
        </p:nvSpPr>
        <p:spPr>
          <a:xfrm>
            <a:off x="2976282" y="3231776"/>
            <a:ext cx="1698812" cy="81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E0A73-8C10-44F6-BA08-B0D898224C52}"/>
              </a:ext>
            </a:extLst>
          </p:cNvPr>
          <p:cNvSpPr/>
          <p:nvPr/>
        </p:nvSpPr>
        <p:spPr>
          <a:xfrm>
            <a:off x="5246594" y="3231776"/>
            <a:ext cx="1698812" cy="81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unitaire</a:t>
            </a:r>
          </a:p>
        </p:txBody>
      </p:sp>
    </p:spTree>
    <p:extLst>
      <p:ext uri="{BB962C8B-B14F-4D97-AF65-F5344CB8AC3E}">
        <p14:creationId xmlns:p14="http://schemas.microsoft.com/office/powerpoint/2010/main" val="95783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2C23-F2F5-47C2-83E4-1B8120AB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E3CC0A-6625-403A-8F29-6890A8902207}"/>
              </a:ext>
            </a:extLst>
          </p:cNvPr>
          <p:cNvCxnSpPr/>
          <p:nvPr/>
        </p:nvCxnSpPr>
        <p:spPr>
          <a:xfrm flipV="1">
            <a:off x="1246094" y="1775012"/>
            <a:ext cx="0" cy="420892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D8D53-B484-401F-A781-0E7C5A7B390E}"/>
              </a:ext>
            </a:extLst>
          </p:cNvPr>
          <p:cNvCxnSpPr/>
          <p:nvPr/>
        </p:nvCxnSpPr>
        <p:spPr>
          <a:xfrm>
            <a:off x="753035" y="5540188"/>
            <a:ext cx="909469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F15CCE-4E0E-46AC-9EF5-7282043E2B33}"/>
              </a:ext>
            </a:extLst>
          </p:cNvPr>
          <p:cNvSpPr txBox="1"/>
          <p:nvPr/>
        </p:nvSpPr>
        <p:spPr>
          <a:xfrm>
            <a:off x="8892988" y="5903259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D21A9-110F-4B6C-A189-CD631A13C521}"/>
              </a:ext>
            </a:extLst>
          </p:cNvPr>
          <p:cNvSpPr txBox="1"/>
          <p:nvPr/>
        </p:nvSpPr>
        <p:spPr>
          <a:xfrm>
            <a:off x="340659" y="1492624"/>
            <a:ext cx="13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avancement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AAC1CB-0433-4B5E-B5C2-8D4AA7755790}"/>
              </a:ext>
            </a:extLst>
          </p:cNvPr>
          <p:cNvCxnSpPr>
            <a:cxnSpLocks/>
          </p:cNvCxnSpPr>
          <p:nvPr/>
        </p:nvCxnSpPr>
        <p:spPr>
          <a:xfrm flipV="1">
            <a:off x="1246094" y="3944471"/>
            <a:ext cx="690282" cy="15464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B0DD1C-9A45-437F-AFD5-981917B5DAF6}"/>
              </a:ext>
            </a:extLst>
          </p:cNvPr>
          <p:cNvCxnSpPr>
            <a:cxnSpLocks/>
          </p:cNvCxnSpPr>
          <p:nvPr/>
        </p:nvCxnSpPr>
        <p:spPr>
          <a:xfrm flipV="1">
            <a:off x="1911724" y="2690762"/>
            <a:ext cx="8162365" cy="125370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9B9498-3079-4FD2-8546-7B31D1AF0348}"/>
              </a:ext>
            </a:extLst>
          </p:cNvPr>
          <p:cNvCxnSpPr>
            <a:cxnSpLocks/>
          </p:cNvCxnSpPr>
          <p:nvPr/>
        </p:nvCxnSpPr>
        <p:spPr>
          <a:xfrm flipV="1">
            <a:off x="1246093" y="2169459"/>
            <a:ext cx="4746813" cy="337072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3086E6-679C-404F-BAA6-8F45708EFDE9}"/>
              </a:ext>
            </a:extLst>
          </p:cNvPr>
          <p:cNvCxnSpPr>
            <a:cxnSpLocks/>
          </p:cNvCxnSpPr>
          <p:nvPr/>
        </p:nvCxnSpPr>
        <p:spPr>
          <a:xfrm flipV="1">
            <a:off x="1178858" y="2447363"/>
            <a:ext cx="7938248" cy="986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77781D-E932-49A6-BDAD-9899E121442A}"/>
              </a:ext>
            </a:extLst>
          </p:cNvPr>
          <p:cNvCxnSpPr>
            <a:cxnSpLocks/>
          </p:cNvCxnSpPr>
          <p:nvPr/>
        </p:nvCxnSpPr>
        <p:spPr>
          <a:xfrm flipV="1">
            <a:off x="1313331" y="4029635"/>
            <a:ext cx="654422" cy="128195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5F629F-8D49-4A82-8BFA-C10685F4F58C}"/>
              </a:ext>
            </a:extLst>
          </p:cNvPr>
          <p:cNvCxnSpPr>
            <a:cxnSpLocks/>
          </p:cNvCxnSpPr>
          <p:nvPr/>
        </p:nvCxnSpPr>
        <p:spPr>
          <a:xfrm flipV="1">
            <a:off x="3931024" y="2147046"/>
            <a:ext cx="1963270" cy="145228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20FFDB-B05C-4764-8CDB-A8C99F3914F8}"/>
              </a:ext>
            </a:extLst>
          </p:cNvPr>
          <p:cNvCxnSpPr>
            <a:cxnSpLocks/>
          </p:cNvCxnSpPr>
          <p:nvPr/>
        </p:nvCxnSpPr>
        <p:spPr>
          <a:xfrm flipV="1">
            <a:off x="1967753" y="3666565"/>
            <a:ext cx="1963271" cy="35410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74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469E36-37ED-458A-ABCE-1FC9ECD689EE}"/>
              </a:ext>
            </a:extLst>
          </p:cNvPr>
          <p:cNvSpPr/>
          <p:nvPr/>
        </p:nvSpPr>
        <p:spPr>
          <a:xfrm>
            <a:off x="3536574" y="1085857"/>
            <a:ext cx="2810439" cy="20282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nginx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4280A-C99A-436B-8B8B-EAD88947BAE6}"/>
              </a:ext>
            </a:extLst>
          </p:cNvPr>
          <p:cNvSpPr/>
          <p:nvPr/>
        </p:nvSpPr>
        <p:spPr>
          <a:xfrm>
            <a:off x="1479208" y="631583"/>
            <a:ext cx="1735789" cy="79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ufw</a:t>
            </a:r>
            <a:r>
              <a:rPr lang="fr-FR" dirty="0"/>
              <a:t> - </a:t>
            </a:r>
            <a:r>
              <a:rPr lang="fr-FR" dirty="0" err="1"/>
              <a:t>iptables</a:t>
            </a:r>
            <a:endParaRPr lang="fr-FR" dirty="0"/>
          </a:p>
          <a:p>
            <a:pPr algn="ctr"/>
            <a:r>
              <a:rPr lang="fr-FR" dirty="0"/>
              <a:t>(Firewall)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F1B14-41FE-46A6-AED0-0B03DA413A42}"/>
              </a:ext>
            </a:extLst>
          </p:cNvPr>
          <p:cNvSpPr/>
          <p:nvPr/>
        </p:nvSpPr>
        <p:spPr>
          <a:xfrm>
            <a:off x="8209430" y="4630271"/>
            <a:ext cx="1994647" cy="1429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certbot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2422D-758A-41F8-A3BA-C22C0E4B6AA4}"/>
              </a:ext>
            </a:extLst>
          </p:cNvPr>
          <p:cNvSpPr/>
          <p:nvPr/>
        </p:nvSpPr>
        <p:spPr>
          <a:xfrm>
            <a:off x="449359" y="1783981"/>
            <a:ext cx="1351426" cy="632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systemd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systemctl</a:t>
            </a:r>
            <a:r>
              <a:rPr lang="fr-FR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E2AC2-A982-4518-8945-B4BA05F96399}"/>
              </a:ext>
            </a:extLst>
          </p:cNvPr>
          <p:cNvSpPr/>
          <p:nvPr/>
        </p:nvSpPr>
        <p:spPr>
          <a:xfrm>
            <a:off x="661147" y="5103159"/>
            <a:ext cx="927850" cy="56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crontab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ACA18C-0972-4D2F-8481-AA2458DBB1DA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800785" y="2099988"/>
            <a:ext cx="173578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D0BEF-8C06-4FCB-9294-0606C4A77B3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25072" y="2415994"/>
            <a:ext cx="0" cy="268716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AD6FDC-3361-42E7-9EC0-55B99E51A1B9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1588997" y="5345207"/>
            <a:ext cx="6620433" cy="403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FB01E7-11DC-4DEA-A8FD-AFB1E5BD7CC8}"/>
              </a:ext>
            </a:extLst>
          </p:cNvPr>
          <p:cNvCxnSpPr>
            <a:cxnSpLocks/>
            <a:stCxn id="6" idx="0"/>
            <a:endCxn id="81" idx="2"/>
          </p:cNvCxnSpPr>
          <p:nvPr/>
        </p:nvCxnSpPr>
        <p:spPr>
          <a:xfrm flipH="1" flipV="1">
            <a:off x="9206753" y="2483269"/>
            <a:ext cx="1" cy="214700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7FFC9C-6F35-4449-A085-47D71D823B1E}"/>
              </a:ext>
            </a:extLst>
          </p:cNvPr>
          <p:cNvCxnSpPr>
            <a:cxnSpLocks/>
            <a:stCxn id="81" idx="1"/>
            <a:endCxn id="4" idx="3"/>
          </p:cNvCxnSpPr>
          <p:nvPr/>
        </p:nvCxnSpPr>
        <p:spPr>
          <a:xfrm flipH="1" flipV="1">
            <a:off x="6347013" y="2099988"/>
            <a:ext cx="2223771" cy="1570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E73063-6A6A-431B-A31C-DF61C9F89C74}"/>
              </a:ext>
            </a:extLst>
          </p:cNvPr>
          <p:cNvCxnSpPr>
            <a:cxnSpLocks/>
            <a:stCxn id="87" idx="0"/>
            <a:endCxn id="4" idx="2"/>
          </p:cNvCxnSpPr>
          <p:nvPr/>
        </p:nvCxnSpPr>
        <p:spPr>
          <a:xfrm flipV="1">
            <a:off x="4941793" y="3114118"/>
            <a:ext cx="1" cy="77434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BE0093D-B2E4-415D-B12A-B706B14A12CA}"/>
              </a:ext>
            </a:extLst>
          </p:cNvPr>
          <p:cNvSpPr txBox="1"/>
          <p:nvPr/>
        </p:nvSpPr>
        <p:spPr>
          <a:xfrm>
            <a:off x="340659" y="5788959"/>
            <a:ext cx="227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 </a:t>
            </a:r>
            <a:r>
              <a:rPr lang="fr-FR" dirty="0" err="1"/>
              <a:t>certbot</a:t>
            </a:r>
            <a:r>
              <a:rPr lang="fr-FR" dirty="0"/>
              <a:t> 2x per </a:t>
            </a:r>
            <a:r>
              <a:rPr lang="fr-FR" dirty="0" err="1"/>
              <a:t>day</a:t>
            </a:r>
            <a:endParaRPr lang="fr-F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76B8AC-D1AD-4CEB-ADBD-DFDA9DFF7FF8}"/>
              </a:ext>
            </a:extLst>
          </p:cNvPr>
          <p:cNvSpPr txBox="1"/>
          <p:nvPr/>
        </p:nvSpPr>
        <p:spPr>
          <a:xfrm>
            <a:off x="6732493" y="6100483"/>
            <a:ext cx="454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cerbot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and </a:t>
            </a:r>
            <a:r>
              <a:rPr lang="fr-FR" dirty="0" err="1"/>
              <a:t>renew</a:t>
            </a:r>
            <a:r>
              <a:rPr lang="fr-FR" dirty="0"/>
              <a:t> </a:t>
            </a:r>
            <a:r>
              <a:rPr lang="fr-FR" dirty="0" err="1"/>
              <a:t>certificates</a:t>
            </a:r>
            <a:r>
              <a:rPr lang="fr-FR" dirty="0"/>
              <a:t> for HTTPS</a:t>
            </a:r>
          </a:p>
        </p:txBody>
      </p: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2D578313-E57B-411C-BEA8-A8A3AF1F95FB}"/>
              </a:ext>
            </a:extLst>
          </p:cNvPr>
          <p:cNvSpPr/>
          <p:nvPr/>
        </p:nvSpPr>
        <p:spPr>
          <a:xfrm>
            <a:off x="8570784" y="1692116"/>
            <a:ext cx="1271937" cy="847160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Certificates</a:t>
            </a:r>
          </a:p>
        </p:txBody>
      </p:sp>
      <p:sp>
        <p:nvSpPr>
          <p:cNvPr id="87" name="Flowchart: Document 86">
            <a:extLst>
              <a:ext uri="{FF2B5EF4-FFF2-40B4-BE49-F238E27FC236}">
                <a16:creationId xmlns:a16="http://schemas.microsoft.com/office/drawing/2014/main" id="{D0E7EC7E-629E-4814-B651-01BA99A4A601}"/>
              </a:ext>
            </a:extLst>
          </p:cNvPr>
          <p:cNvSpPr/>
          <p:nvPr/>
        </p:nvSpPr>
        <p:spPr>
          <a:xfrm>
            <a:off x="4103593" y="3888462"/>
            <a:ext cx="1676400" cy="782150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nginx.conf</a:t>
            </a:r>
            <a:endParaRPr lang="fr-FR" dirty="0"/>
          </a:p>
          <a:p>
            <a:pPr algn="ctr"/>
            <a:r>
              <a:rPr lang="fr-FR" dirty="0"/>
              <a:t>(site-</a:t>
            </a:r>
            <a:r>
              <a:rPr lang="fr-FR" dirty="0" err="1"/>
              <a:t>enabled</a:t>
            </a:r>
            <a:r>
              <a:rPr lang="fr-FR" dirty="0"/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A4A520-2E50-488E-86B5-0B703BF3987A}"/>
              </a:ext>
            </a:extLst>
          </p:cNvPr>
          <p:cNvSpPr txBox="1"/>
          <p:nvPr/>
        </p:nvSpPr>
        <p:spPr>
          <a:xfrm>
            <a:off x="3459380" y="682445"/>
            <a:ext cx="31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reverse proxy (port 80 and 443)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8778D70A-AC12-4FDF-86CC-7F6495D8F352}"/>
              </a:ext>
            </a:extLst>
          </p:cNvPr>
          <p:cNvCxnSpPr>
            <a:cxnSpLocks/>
            <a:stCxn id="6" idx="0"/>
            <a:endCxn id="87" idx="3"/>
          </p:cNvCxnSpPr>
          <p:nvPr/>
        </p:nvCxnSpPr>
        <p:spPr>
          <a:xfrm rot="16200000" flipV="1">
            <a:off x="7318007" y="2741523"/>
            <a:ext cx="350734" cy="3426761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0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894C7DCD-CA65-43D7-9496-1E205BBFC50E}"/>
              </a:ext>
            </a:extLst>
          </p:cNvPr>
          <p:cNvSpPr/>
          <p:nvPr/>
        </p:nvSpPr>
        <p:spPr>
          <a:xfrm>
            <a:off x="9220198" y="1973381"/>
            <a:ext cx="2142564" cy="177949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MongoDB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47266-8DDC-4989-BCF3-D49803BC5A23}"/>
              </a:ext>
            </a:extLst>
          </p:cNvPr>
          <p:cNvSpPr/>
          <p:nvPr/>
        </p:nvSpPr>
        <p:spPr>
          <a:xfrm>
            <a:off x="5384989" y="5963765"/>
            <a:ext cx="1703292" cy="596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6A15A-23DA-45CC-8EC9-16801700B449}"/>
              </a:ext>
            </a:extLst>
          </p:cNvPr>
          <p:cNvSpPr/>
          <p:nvPr/>
        </p:nvSpPr>
        <p:spPr>
          <a:xfrm>
            <a:off x="9421903" y="5813611"/>
            <a:ext cx="1739153" cy="896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systemd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ECAC0-9AE9-431A-9D4B-1A21A92727C5}"/>
              </a:ext>
            </a:extLst>
          </p:cNvPr>
          <p:cNvCxnSpPr>
            <a:cxnSpLocks/>
            <a:stCxn id="6" idx="0"/>
            <a:endCxn id="23" idx="2"/>
          </p:cNvCxnSpPr>
          <p:nvPr/>
        </p:nvCxnSpPr>
        <p:spPr>
          <a:xfrm flipV="1">
            <a:off x="6236635" y="4143954"/>
            <a:ext cx="0" cy="181981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E295B-D555-40FF-A1F1-6502BEACB5E5}"/>
              </a:ext>
            </a:extLst>
          </p:cNvPr>
          <p:cNvCxnSpPr>
            <a:stCxn id="7" idx="0"/>
            <a:endCxn id="5" idx="3"/>
          </p:cNvCxnSpPr>
          <p:nvPr/>
        </p:nvCxnSpPr>
        <p:spPr>
          <a:xfrm flipV="1">
            <a:off x="10291480" y="3752875"/>
            <a:ext cx="0" cy="20607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CF5C16-082D-4EEC-B22A-DB88422AB4B3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7088281" y="6261846"/>
            <a:ext cx="2333622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5587BEE-1C2F-42E7-93A2-706FD8FD8913}"/>
              </a:ext>
            </a:extLst>
          </p:cNvPr>
          <p:cNvSpPr/>
          <p:nvPr/>
        </p:nvSpPr>
        <p:spPr>
          <a:xfrm>
            <a:off x="4764745" y="1582302"/>
            <a:ext cx="2943779" cy="256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r>
              <a:rPr lang="fr-FR" dirty="0"/>
              <a:t> app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742A58-EF88-41DA-ADB3-684BFBAA17A6}"/>
              </a:ext>
            </a:extLst>
          </p:cNvPr>
          <p:cNvCxnSpPr>
            <a:cxnSpLocks/>
            <a:stCxn id="23" idx="3"/>
            <a:endCxn id="5" idx="2"/>
          </p:cNvCxnSpPr>
          <p:nvPr/>
        </p:nvCxnSpPr>
        <p:spPr>
          <a:xfrm>
            <a:off x="7708524" y="2863128"/>
            <a:ext cx="151167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C3D0EBB-65C1-4010-A218-E7E73FA189FF}"/>
              </a:ext>
            </a:extLst>
          </p:cNvPr>
          <p:cNvSpPr/>
          <p:nvPr/>
        </p:nvSpPr>
        <p:spPr>
          <a:xfrm>
            <a:off x="5896254" y="3395404"/>
            <a:ext cx="1661272" cy="5916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r>
              <a:rPr lang="fr-FR" dirty="0"/>
              <a:t> 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BA141C-9788-4130-B92C-74FE92D9BAC9}"/>
              </a:ext>
            </a:extLst>
          </p:cNvPr>
          <p:cNvSpPr/>
          <p:nvPr/>
        </p:nvSpPr>
        <p:spPr>
          <a:xfrm>
            <a:off x="1939742" y="2343180"/>
            <a:ext cx="1471889" cy="1039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nginx</a:t>
            </a:r>
            <a:endParaRPr lang="fr-FR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4A3624-8EE8-4875-8A2F-3EFDD1A70E2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57199" y="2863128"/>
            <a:ext cx="148254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5EDCC0-700B-42D9-B864-26D66EF4CFD9}"/>
              </a:ext>
            </a:extLst>
          </p:cNvPr>
          <p:cNvCxnSpPr>
            <a:stCxn id="58" idx="3"/>
            <a:endCxn id="23" idx="1"/>
          </p:cNvCxnSpPr>
          <p:nvPr/>
        </p:nvCxnSpPr>
        <p:spPr>
          <a:xfrm>
            <a:off x="3411631" y="2863128"/>
            <a:ext cx="135311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D764B02-45AB-4DA4-AB07-242FA0F444BF}"/>
              </a:ext>
            </a:extLst>
          </p:cNvPr>
          <p:cNvSpPr/>
          <p:nvPr/>
        </p:nvSpPr>
        <p:spPr>
          <a:xfrm>
            <a:off x="5635158" y="428083"/>
            <a:ext cx="1202953" cy="596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npm</a:t>
            </a:r>
            <a:r>
              <a:rPr lang="fr-FR" dirty="0"/>
              <a:t>/</a:t>
            </a:r>
            <a:r>
              <a:rPr lang="fr-FR" dirty="0" err="1"/>
              <a:t>node</a:t>
            </a:r>
            <a:endParaRPr lang="fr-FR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9683CD-E06F-4F1C-8F74-DF253686A6CD}"/>
              </a:ext>
            </a:extLst>
          </p:cNvPr>
          <p:cNvCxnSpPr>
            <a:cxnSpLocks/>
            <a:stCxn id="64" idx="2"/>
            <a:endCxn id="23" idx="0"/>
          </p:cNvCxnSpPr>
          <p:nvPr/>
        </p:nvCxnSpPr>
        <p:spPr>
          <a:xfrm>
            <a:off x="6236635" y="1024246"/>
            <a:ext cx="0" cy="55805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E74B075-CA77-4668-8B1F-5DDCDD132C08}"/>
              </a:ext>
            </a:extLst>
          </p:cNvPr>
          <p:cNvSpPr/>
          <p:nvPr/>
        </p:nvSpPr>
        <p:spPr>
          <a:xfrm>
            <a:off x="4135530" y="428084"/>
            <a:ext cx="885265" cy="596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42254C-ECD6-443E-A960-7026E89824B9}"/>
              </a:ext>
            </a:extLst>
          </p:cNvPr>
          <p:cNvCxnSpPr>
            <a:cxnSpLocks/>
            <a:stCxn id="74" idx="3"/>
            <a:endCxn id="64" idx="1"/>
          </p:cNvCxnSpPr>
          <p:nvPr/>
        </p:nvCxnSpPr>
        <p:spPr>
          <a:xfrm flipV="1">
            <a:off x="5020795" y="726165"/>
            <a:ext cx="614363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24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9A0C-AFFD-406D-90FA-C9E147A2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E908-3417-4D40-A13D-F91F51EB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https://refactoring.guru/refactoring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>
                <a:hlinkClick r:id="rId4"/>
              </a:rPr>
              <a:t>https://semver.org/</a:t>
            </a:r>
            <a:endParaRPr lang="fr-FR" dirty="0"/>
          </a:p>
          <a:p>
            <a:r>
              <a:rPr lang="fr-FR" dirty="0"/>
              <a:t>Googler « </a:t>
            </a:r>
            <a:r>
              <a:rPr lang="fr-FR" dirty="0" err="1"/>
              <a:t>figma</a:t>
            </a:r>
            <a:r>
              <a:rPr lang="fr-FR" dirty="0"/>
              <a:t> » (maquette)</a:t>
            </a:r>
          </a:p>
          <a:p>
            <a:r>
              <a:rPr lang="fr-FR" dirty="0">
                <a:hlinkClick r:id="rId5"/>
              </a:rPr>
              <a:t>https://caniuse.com/?search=flex</a:t>
            </a:r>
            <a:endParaRPr lang="fr-FR" dirty="0"/>
          </a:p>
          <a:p>
            <a:r>
              <a:rPr lang="fr-FR" dirty="0">
                <a:hlinkClick r:id="rId6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7"/>
              </a:rPr>
              <a:t>https://flexboxfroggy.com/#fr</a:t>
            </a:r>
            <a:endParaRPr lang="fr-FR" dirty="0"/>
          </a:p>
          <a:p>
            <a:r>
              <a:rPr lang="fr-FR" dirty="0"/>
              <a:t>Google : </a:t>
            </a:r>
            <a:r>
              <a:rPr lang="en-US" dirty="0"/>
              <a:t>100 Things Every Designer Needs to Know About People pdf</a:t>
            </a:r>
          </a:p>
          <a:p>
            <a:r>
              <a:rPr lang="en-US" dirty="0"/>
              <a:t>Steve Krug (don’t make </a:t>
            </a:r>
            <a:r>
              <a:rPr lang="en-US"/>
              <a:t>me think)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4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B9E-913F-4529-A115-03EE780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4FB3-8CDF-4C19-942C-2B9632A2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: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R : </a:t>
            </a:r>
            <a:r>
              <a:rPr lang="fr-FR" dirty="0" err="1"/>
              <a:t>Retrieve</a:t>
            </a:r>
            <a:endParaRPr lang="fr-FR" dirty="0"/>
          </a:p>
          <a:p>
            <a:r>
              <a:rPr lang="fr-FR" dirty="0"/>
              <a:t>U : Update</a:t>
            </a:r>
          </a:p>
          <a:p>
            <a:r>
              <a:rPr lang="fr-FR" dirty="0"/>
              <a:t>D : </a:t>
            </a:r>
            <a:r>
              <a:rPr lang="fr-FR" dirty="0" err="1"/>
              <a:t>Delete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08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 d’autorisation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9047" cy="2186081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Par </a:t>
            </a:r>
            <a:r>
              <a:rPr lang="fr-FR" dirty="0" err="1" smtClean="0"/>
              <a:t>defaut</a:t>
            </a:r>
            <a:r>
              <a:rPr lang="fr-FR" dirty="0" smtClean="0"/>
              <a:t> interdire</a:t>
            </a:r>
          </a:p>
          <a:p>
            <a:r>
              <a:rPr lang="fr-FR" dirty="0" err="1" smtClean="0"/>
              <a:t>Recuperer</a:t>
            </a:r>
            <a:r>
              <a:rPr lang="fr-FR" dirty="0" smtClean="0"/>
              <a:t> pour un utilisateur donne sa liste de </a:t>
            </a:r>
            <a:r>
              <a:rPr lang="fr-FR" dirty="0" err="1" smtClean="0"/>
              <a:t>privileges</a:t>
            </a:r>
            <a:endParaRPr lang="fr-FR" dirty="0" smtClean="0"/>
          </a:p>
          <a:p>
            <a:r>
              <a:rPr lang="fr-FR" dirty="0" err="1" smtClean="0"/>
              <a:t>Recuperer</a:t>
            </a:r>
            <a:r>
              <a:rPr lang="fr-FR" dirty="0" smtClean="0"/>
              <a:t> le nom et le verbe de la ressource</a:t>
            </a:r>
          </a:p>
          <a:p>
            <a:r>
              <a:rPr lang="fr-FR" dirty="0" smtClean="0"/>
              <a:t>Tableau 3 colonnes : nom, verbe, </a:t>
            </a:r>
            <a:r>
              <a:rPr lang="fr-FR" dirty="0" err="1" smtClean="0"/>
              <a:t>privileges</a:t>
            </a:r>
            <a:endParaRPr lang="fr-FR" dirty="0" smtClean="0"/>
          </a:p>
          <a:p>
            <a:r>
              <a:rPr lang="fr-FR" dirty="0" smtClean="0"/>
              <a:t>Si </a:t>
            </a:r>
            <a:r>
              <a:rPr lang="fr-FR" dirty="0" err="1" smtClean="0"/>
              <a:t>utilisteur</a:t>
            </a:r>
            <a:r>
              <a:rPr lang="fr-FR" dirty="0" smtClean="0"/>
              <a:t>-&gt;</a:t>
            </a:r>
            <a:r>
              <a:rPr lang="fr-FR" dirty="0" err="1" smtClean="0"/>
              <a:t>privieleges</a:t>
            </a:r>
            <a:r>
              <a:rPr lang="fr-FR" dirty="0" smtClean="0"/>
              <a:t> intersection </a:t>
            </a:r>
            <a:r>
              <a:rPr lang="fr-FR" dirty="0" err="1" smtClean="0"/>
              <a:t>nom,verbe</a:t>
            </a:r>
            <a:r>
              <a:rPr lang="fr-FR" dirty="0" smtClean="0"/>
              <a:t>-&gt;</a:t>
            </a:r>
            <a:r>
              <a:rPr lang="fr-FR" dirty="0" err="1" smtClean="0"/>
              <a:t>privileges</a:t>
            </a:r>
            <a:r>
              <a:rPr lang="fr-FR" dirty="0" smtClean="0"/>
              <a:t> alors oui sinon non.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1" y="4011706"/>
            <a:ext cx="9251765" cy="24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6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A60-E68F-49F2-9995-E3A6EF9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489F2-218C-45DB-B8F7-B92A6742BDE4}"/>
              </a:ext>
            </a:extLst>
          </p:cNvPr>
          <p:cNvSpPr/>
          <p:nvPr/>
        </p:nvSpPr>
        <p:spPr>
          <a:xfrm>
            <a:off x="748553" y="2084294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939CA-26F7-42D3-9AF0-37E1C191C2CD}"/>
              </a:ext>
            </a:extLst>
          </p:cNvPr>
          <p:cNvSpPr/>
          <p:nvPr/>
        </p:nvSpPr>
        <p:spPr>
          <a:xfrm>
            <a:off x="8337177" y="2169459"/>
            <a:ext cx="1810871" cy="1640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2ECA0-632B-41D7-A260-2352D271B891}"/>
              </a:ext>
            </a:extLst>
          </p:cNvPr>
          <p:cNvCxnSpPr/>
          <p:nvPr/>
        </p:nvCxnSpPr>
        <p:spPr>
          <a:xfrm>
            <a:off x="2604247" y="2339788"/>
            <a:ext cx="5732930" cy="4930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C2589A-333A-431A-84C6-238F1C78264C}"/>
              </a:ext>
            </a:extLst>
          </p:cNvPr>
          <p:cNvSpPr txBox="1"/>
          <p:nvPr/>
        </p:nvSpPr>
        <p:spPr>
          <a:xfrm>
            <a:off x="4069976" y="1905420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3A018-DFA9-4E06-8483-E95A8783A1ED}"/>
              </a:ext>
            </a:extLst>
          </p:cNvPr>
          <p:cNvCxnSpPr/>
          <p:nvPr/>
        </p:nvCxnSpPr>
        <p:spPr>
          <a:xfrm flipH="1" flipV="1">
            <a:off x="2604247" y="3429000"/>
            <a:ext cx="5697071" cy="10757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6490B-5E7A-4C8D-8D2C-3E409AB0129B}"/>
              </a:ext>
            </a:extLst>
          </p:cNvPr>
          <p:cNvSpPr txBox="1"/>
          <p:nvPr/>
        </p:nvSpPr>
        <p:spPr>
          <a:xfrm>
            <a:off x="4298576" y="357243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171DD-04CC-4118-8E53-FDD8AA96A134}"/>
              </a:ext>
            </a:extLst>
          </p:cNvPr>
          <p:cNvSpPr txBox="1"/>
          <p:nvPr/>
        </p:nvSpPr>
        <p:spPr>
          <a:xfrm>
            <a:off x="210671" y="4406153"/>
            <a:ext cx="3434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/api/articles HTTP/2.0</a:t>
            </a:r>
          </a:p>
          <a:p>
            <a:r>
              <a:rPr lang="fr-FR" dirty="0"/>
              <a:t>Host: localhost:3000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34</a:t>
            </a:r>
          </a:p>
          <a:p>
            <a:endParaRPr lang="fr-FR" dirty="0"/>
          </a:p>
          <a:p>
            <a:r>
              <a:rPr lang="fr-FR" dirty="0"/>
              <a:t>{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1DA25-7EE3-4C1B-9965-4D55A62DB37C}"/>
              </a:ext>
            </a:extLst>
          </p:cNvPr>
          <p:cNvSpPr txBox="1"/>
          <p:nvPr/>
        </p:nvSpPr>
        <p:spPr>
          <a:xfrm>
            <a:off x="6096000" y="4406153"/>
            <a:ext cx="4150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/>
              <a:t>Content-Type: </a:t>
            </a:r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r>
              <a:rPr lang="fr-FR" dirty="0"/>
              <a:t>X-</a:t>
            </a:r>
            <a:r>
              <a:rPr lang="fr-FR" dirty="0" err="1"/>
              <a:t>Wiame</a:t>
            </a:r>
            <a:r>
              <a:rPr lang="fr-FR" dirty="0"/>
              <a:t>-Truc: </a:t>
            </a:r>
            <a:r>
              <a:rPr lang="fr-FR" dirty="0" err="1"/>
              <a:t>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12</a:t>
            </a:r>
          </a:p>
          <a:p>
            <a:endParaRPr lang="fr-FR" dirty="0"/>
          </a:p>
          <a:p>
            <a:r>
              <a:rPr lang="fr-FR" dirty="0"/>
              <a:t>{id: ‘a1’, </a:t>
            </a:r>
            <a:r>
              <a:rPr lang="fr-FR" dirty="0" err="1"/>
              <a:t>name</a:t>
            </a:r>
            <a:r>
              <a:rPr lang="fr-FR" dirty="0"/>
              <a:t>: </a:t>
            </a:r>
            <a:r>
              <a:rPr lang="fr-FR" dirty="0" err="1"/>
              <a:t>asdfasdf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: 34, </a:t>
            </a:r>
            <a:r>
              <a:rPr lang="fr-FR" dirty="0" err="1"/>
              <a:t>qty</a:t>
            </a:r>
            <a:r>
              <a:rPr lang="fr-FR" dirty="0"/>
              <a:t>: 12}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98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D3E-DF3B-4C5A-8902-8ED643AC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077B0-2C8C-4F28-94EA-828304B7BA73}"/>
              </a:ext>
            </a:extLst>
          </p:cNvPr>
          <p:cNvCxnSpPr/>
          <p:nvPr/>
        </p:nvCxnSpPr>
        <p:spPr>
          <a:xfrm flipV="1">
            <a:off x="421341" y="2761129"/>
            <a:ext cx="11465859" cy="4034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11917-4975-4622-BF47-E051ED101B33}"/>
              </a:ext>
            </a:extLst>
          </p:cNvPr>
          <p:cNvCxnSpPr/>
          <p:nvPr/>
        </p:nvCxnSpPr>
        <p:spPr>
          <a:xfrm>
            <a:off x="640976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AB0628-3612-4252-8111-ECD4CB8E638C}"/>
              </a:ext>
            </a:extLst>
          </p:cNvPr>
          <p:cNvSpPr txBox="1"/>
          <p:nvPr/>
        </p:nvSpPr>
        <p:spPr>
          <a:xfrm>
            <a:off x="290742" y="3123329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6C447-3616-4C84-9926-3B428B4F47F8}"/>
              </a:ext>
            </a:extLst>
          </p:cNvPr>
          <p:cNvCxnSpPr/>
          <p:nvPr/>
        </p:nvCxnSpPr>
        <p:spPr>
          <a:xfrm>
            <a:off x="1981200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E76C85-D62C-4CC0-AAFF-FE2131808211}"/>
              </a:ext>
            </a:extLst>
          </p:cNvPr>
          <p:cNvSpPr txBox="1"/>
          <p:nvPr/>
        </p:nvSpPr>
        <p:spPr>
          <a:xfrm>
            <a:off x="1694330" y="316005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ES1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F7F80-E15C-4029-9431-DA2DCE4B0093}"/>
              </a:ext>
            </a:extLst>
          </p:cNvPr>
          <p:cNvCxnSpPr/>
          <p:nvPr/>
        </p:nvCxnSpPr>
        <p:spPr>
          <a:xfrm>
            <a:off x="2841812" y="2545976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7097B6-E73D-45D7-974C-19C932932693}"/>
              </a:ext>
            </a:extLst>
          </p:cNvPr>
          <p:cNvSpPr txBox="1"/>
          <p:nvPr/>
        </p:nvSpPr>
        <p:spPr>
          <a:xfrm>
            <a:off x="2559424" y="316005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C0725A-E21F-42C3-A1EC-C2125E6CC3C2}"/>
              </a:ext>
            </a:extLst>
          </p:cNvPr>
          <p:cNvCxnSpPr/>
          <p:nvPr/>
        </p:nvCxnSpPr>
        <p:spPr>
          <a:xfrm>
            <a:off x="3715871" y="2545975"/>
            <a:ext cx="0" cy="5773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2C0D28-43E1-43EE-99E3-D5B30D7014DD}"/>
              </a:ext>
            </a:extLst>
          </p:cNvPr>
          <p:cNvSpPr txBox="1"/>
          <p:nvPr/>
        </p:nvSpPr>
        <p:spPr>
          <a:xfrm>
            <a:off x="3424518" y="31600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BE0142-6EB2-41A3-B6D9-D3A9DDF8FD5C}"/>
              </a:ext>
            </a:extLst>
          </p:cNvPr>
          <p:cNvCxnSpPr/>
          <p:nvPr/>
        </p:nvCxnSpPr>
        <p:spPr>
          <a:xfrm>
            <a:off x="7104529" y="2514600"/>
            <a:ext cx="0" cy="57374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285416-E8E9-4C18-B882-37F1A97DB45F}"/>
              </a:ext>
            </a:extLst>
          </p:cNvPr>
          <p:cNvSpPr txBox="1"/>
          <p:nvPr/>
        </p:nvSpPr>
        <p:spPr>
          <a:xfrm>
            <a:off x="6826624" y="314125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A6521-B894-4F8F-B7ED-6D600BA0D6E1}"/>
              </a:ext>
            </a:extLst>
          </p:cNvPr>
          <p:cNvCxnSpPr/>
          <p:nvPr/>
        </p:nvCxnSpPr>
        <p:spPr>
          <a:xfrm>
            <a:off x="9036424" y="2415988"/>
            <a:ext cx="0" cy="74406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C43BDC-B057-4D09-82A7-BAEEFE9BB3F2}"/>
              </a:ext>
            </a:extLst>
          </p:cNvPr>
          <p:cNvSpPr txBox="1"/>
          <p:nvPr/>
        </p:nvSpPr>
        <p:spPr>
          <a:xfrm>
            <a:off x="8776448" y="316005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0F011D-3CB1-4B0F-B2F0-AF2F7D538ED7}"/>
              </a:ext>
            </a:extLst>
          </p:cNvPr>
          <p:cNvCxnSpPr/>
          <p:nvPr/>
        </p:nvCxnSpPr>
        <p:spPr>
          <a:xfrm>
            <a:off x="8081682" y="1976718"/>
            <a:ext cx="0" cy="19856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49BAE9-DB57-4F65-8578-EF936CB5E2EB}"/>
              </a:ext>
            </a:extLst>
          </p:cNvPr>
          <p:cNvSpPr txBox="1"/>
          <p:nvPr/>
        </p:nvSpPr>
        <p:spPr>
          <a:xfrm>
            <a:off x="7812742" y="398437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FA62D2-30B2-4DA7-8697-40E19EE484A4}"/>
              </a:ext>
            </a:extLst>
          </p:cNvPr>
          <p:cNvCxnSpPr/>
          <p:nvPr/>
        </p:nvCxnSpPr>
        <p:spPr>
          <a:xfrm>
            <a:off x="11174506" y="2460812"/>
            <a:ext cx="0" cy="7888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EDDD48-3316-4CC8-8F73-3777E8B6B45F}"/>
              </a:ext>
            </a:extLst>
          </p:cNvPr>
          <p:cNvSpPr txBox="1"/>
          <p:nvPr/>
        </p:nvSpPr>
        <p:spPr>
          <a:xfrm>
            <a:off x="10919546" y="330799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2021</a:t>
            </a:r>
          </a:p>
          <a:p>
            <a:r>
              <a:rPr lang="fr-FR" dirty="0"/>
              <a:t>ES12</a:t>
            </a:r>
          </a:p>
          <a:p>
            <a:r>
              <a:rPr lang="fr-FR" dirty="0"/>
              <a:t>ES2021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032DE-890B-4CB6-98C1-8C48D7F5228C}"/>
              </a:ext>
            </a:extLst>
          </p:cNvPr>
          <p:cNvSpPr txBox="1"/>
          <p:nvPr/>
        </p:nvSpPr>
        <p:spPr>
          <a:xfrm>
            <a:off x="7812742" y="4630705"/>
            <a:ext cx="822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let</a:t>
            </a:r>
          </a:p>
          <a:p>
            <a:r>
              <a:rPr lang="fr-FR" dirty="0"/>
              <a:t>import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28EF1D-777A-458C-A735-F7059150650C}"/>
              </a:ext>
            </a:extLst>
          </p:cNvPr>
          <p:cNvCxnSpPr/>
          <p:nvPr/>
        </p:nvCxnSpPr>
        <p:spPr>
          <a:xfrm>
            <a:off x="6696635" y="1820475"/>
            <a:ext cx="31377" cy="24870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C8987A-C6EF-4F8D-B7C7-C68B1B655C70}"/>
              </a:ext>
            </a:extLst>
          </p:cNvPr>
          <p:cNvSpPr txBox="1"/>
          <p:nvPr/>
        </p:nvSpPr>
        <p:spPr>
          <a:xfrm>
            <a:off x="6324600" y="433802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A53B08-F0C0-46A5-A524-0CE52950D4AB}"/>
              </a:ext>
            </a:extLst>
          </p:cNvPr>
          <p:cNvCxnSpPr/>
          <p:nvPr/>
        </p:nvCxnSpPr>
        <p:spPr>
          <a:xfrm>
            <a:off x="4854388" y="2303476"/>
            <a:ext cx="0" cy="103139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11AF3A-1C0D-4788-86D0-8B8C9F0FF5B9}"/>
              </a:ext>
            </a:extLst>
          </p:cNvPr>
          <p:cNvSpPr txBox="1"/>
          <p:nvPr/>
        </p:nvSpPr>
        <p:spPr>
          <a:xfrm>
            <a:off x="4567518" y="3621721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CommonJS</a:t>
            </a:r>
            <a:endParaRPr lang="fr-FR" dirty="0"/>
          </a:p>
          <a:p>
            <a:r>
              <a:rPr lang="fr-FR" dirty="0" err="1"/>
              <a:t>require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83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1CFC-0377-4021-9156-464F6CCA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DD50-094F-4982-829B-566D7B24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(ES6) </a:t>
            </a:r>
            <a:r>
              <a:rPr lang="fr-FR" dirty="0" err="1"/>
              <a:t>Snippet</a:t>
            </a:r>
            <a:endParaRPr lang="fr-FR" dirty="0"/>
          </a:p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Service</a:t>
            </a:r>
          </a:p>
          <a:p>
            <a:r>
              <a:rPr lang="fr-FR" dirty="0"/>
              <a:t>Typescript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 err="1"/>
              <a:t>Remote</a:t>
            </a:r>
            <a:r>
              <a:rPr lang="fr-FR" dirty="0"/>
              <a:t> SSH</a:t>
            </a:r>
          </a:p>
          <a:p>
            <a:r>
              <a:rPr lang="fr-FR" dirty="0"/>
              <a:t>Auto Rename Tag</a:t>
            </a:r>
          </a:p>
          <a:p>
            <a:r>
              <a:rPr lang="fr-FR" dirty="0"/>
              <a:t>Nginx Configuration</a:t>
            </a:r>
          </a:p>
          <a:p>
            <a:r>
              <a:rPr lang="fr-FR" dirty="0" err="1"/>
              <a:t>Surround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7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8DF3-2361-4E76-9689-2336C24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A8309-7EFB-4BDD-A701-8C845CDC8834}"/>
              </a:ext>
            </a:extLst>
          </p:cNvPr>
          <p:cNvSpPr/>
          <p:nvPr/>
        </p:nvSpPr>
        <p:spPr>
          <a:xfrm>
            <a:off x="195878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35EA7-7930-444D-BE05-D22D22F42D2E}"/>
              </a:ext>
            </a:extLst>
          </p:cNvPr>
          <p:cNvSpPr/>
          <p:nvPr/>
        </p:nvSpPr>
        <p:spPr>
          <a:xfrm>
            <a:off x="3626223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AuthZ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06AC0-F06D-4CDD-A6CB-2DF6E307C122}"/>
              </a:ext>
            </a:extLst>
          </p:cNvPr>
          <p:cNvSpPr/>
          <p:nvPr/>
        </p:nvSpPr>
        <p:spPr>
          <a:xfrm>
            <a:off x="5293658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Valid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620D5-2117-4412-900F-C5CDDEBA94EA}"/>
              </a:ext>
            </a:extLst>
          </p:cNvPr>
          <p:cNvSpPr/>
          <p:nvPr/>
        </p:nvSpPr>
        <p:spPr>
          <a:xfrm>
            <a:off x="6880410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Sanit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DDEBF-CF25-486C-8724-710110816693}"/>
              </a:ext>
            </a:extLst>
          </p:cNvPr>
          <p:cNvSpPr/>
          <p:nvPr/>
        </p:nvSpPr>
        <p:spPr>
          <a:xfrm>
            <a:off x="8503021" y="2218765"/>
            <a:ext cx="1151965" cy="104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32270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AEC82-96ED-48BC-9DAC-CBF114D74301}"/>
              </a:ext>
            </a:extLst>
          </p:cNvPr>
          <p:cNvSpPr/>
          <p:nvPr/>
        </p:nvSpPr>
        <p:spPr>
          <a:xfrm>
            <a:off x="721659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24E89-8EDB-48DD-BE22-863FBF6F108A}"/>
              </a:ext>
            </a:extLst>
          </p:cNvPr>
          <p:cNvSpPr/>
          <p:nvPr/>
        </p:nvSpPr>
        <p:spPr>
          <a:xfrm>
            <a:off x="721659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1B58D-C295-4E07-AFE8-50D527C5226A}"/>
              </a:ext>
            </a:extLst>
          </p:cNvPr>
          <p:cNvSpPr/>
          <p:nvPr/>
        </p:nvSpPr>
        <p:spPr>
          <a:xfrm>
            <a:off x="721659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CFEA0-91D1-4DAA-9F66-55BC0976A7A1}"/>
              </a:ext>
            </a:extLst>
          </p:cNvPr>
          <p:cNvSpPr/>
          <p:nvPr/>
        </p:nvSpPr>
        <p:spPr>
          <a:xfrm>
            <a:off x="874059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1B79E-3CBB-4AA0-B1E1-C744EAFC5337}"/>
              </a:ext>
            </a:extLst>
          </p:cNvPr>
          <p:cNvSpPr txBox="1"/>
          <p:nvPr/>
        </p:nvSpPr>
        <p:spPr>
          <a:xfrm>
            <a:off x="1568824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A274E-0A66-4C60-BA88-263F08207E1B}"/>
              </a:ext>
            </a:extLst>
          </p:cNvPr>
          <p:cNvSpPr txBox="1"/>
          <p:nvPr/>
        </p:nvSpPr>
        <p:spPr>
          <a:xfrm>
            <a:off x="793377" y="2729753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Gerer</a:t>
            </a:r>
            <a:r>
              <a:rPr lang="fr-FR" dirty="0"/>
              <a:t>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AB6D1-8DCB-42FA-8080-7A8DD77BEBA2}"/>
              </a:ext>
            </a:extLst>
          </p:cNvPr>
          <p:cNvSpPr/>
          <p:nvPr/>
        </p:nvSpPr>
        <p:spPr>
          <a:xfrm>
            <a:off x="1488639" y="3232666"/>
            <a:ext cx="1815353" cy="470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6C74A-A12E-4DBF-83DB-B77A7F94B0E7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6EB7A-F18A-4366-B860-FCF370A62FA1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047FC-0B07-4749-9447-82CBD2FE6FA8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0084D-74A2-4575-BF1F-E995F7131D84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FC68-1D32-476C-ABAD-312AD41E36F7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5E099-4A0B-4F75-8A6A-184F22F5B95C}"/>
              </a:ext>
            </a:extLst>
          </p:cNvPr>
          <p:cNvSpPr txBox="1"/>
          <p:nvPr/>
        </p:nvSpPr>
        <p:spPr>
          <a:xfrm>
            <a:off x="5446822" y="1837765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FC821-D230-4976-A051-2F7FE15B0A48}"/>
              </a:ext>
            </a:extLst>
          </p:cNvPr>
          <p:cNvSpPr/>
          <p:nvPr/>
        </p:nvSpPr>
        <p:spPr>
          <a:xfrm>
            <a:off x="5033682" y="2788024"/>
            <a:ext cx="2510118" cy="20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457EF-81D0-4784-9503-03515E3267FC}"/>
              </a:ext>
            </a:extLst>
          </p:cNvPr>
          <p:cNvSpPr/>
          <p:nvPr/>
        </p:nvSpPr>
        <p:spPr>
          <a:xfrm>
            <a:off x="5065059" y="2281518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12EEA1-F0C4-443D-A208-AC56F7E24924}"/>
              </a:ext>
            </a:extLst>
          </p:cNvPr>
          <p:cNvSpPr/>
          <p:nvPr/>
        </p:nvSpPr>
        <p:spPr>
          <a:xfrm>
            <a:off x="5963772" y="2277036"/>
            <a:ext cx="7754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70BA3-8D1B-47DF-A22B-5F6B6D9F7B02}"/>
              </a:ext>
            </a:extLst>
          </p:cNvPr>
          <p:cNvSpPr/>
          <p:nvPr/>
        </p:nvSpPr>
        <p:spPr>
          <a:xfrm>
            <a:off x="8516471" y="1032721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F793BE-F518-4E14-B1D2-8EA7AC305605}"/>
              </a:ext>
            </a:extLst>
          </p:cNvPr>
          <p:cNvSpPr/>
          <p:nvPr/>
        </p:nvSpPr>
        <p:spPr>
          <a:xfrm>
            <a:off x="8516471" y="1032721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B6B714-9672-407A-8A49-414F2D29FCF2}"/>
              </a:ext>
            </a:extLst>
          </p:cNvPr>
          <p:cNvSpPr/>
          <p:nvPr/>
        </p:nvSpPr>
        <p:spPr>
          <a:xfrm>
            <a:off x="8516471" y="529543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2B1D67-B017-40C0-94C5-6AC09EABF98E}"/>
              </a:ext>
            </a:extLst>
          </p:cNvPr>
          <p:cNvSpPr/>
          <p:nvPr/>
        </p:nvSpPr>
        <p:spPr>
          <a:xfrm>
            <a:off x="8668871" y="1207533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E6E54-5B1A-4AEA-B774-7856132D0B6B}"/>
              </a:ext>
            </a:extLst>
          </p:cNvPr>
          <p:cNvSpPr txBox="1"/>
          <p:nvPr/>
        </p:nvSpPr>
        <p:spPr>
          <a:xfrm>
            <a:off x="9363636" y="116630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734B9-57BE-4978-892D-94AC1EEDCC06}"/>
              </a:ext>
            </a:extLst>
          </p:cNvPr>
          <p:cNvSpPr txBox="1"/>
          <p:nvPr/>
        </p:nvSpPr>
        <p:spPr>
          <a:xfrm>
            <a:off x="9273989" y="190770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724C4-FE19-4799-AC87-8A5F903824FB}"/>
              </a:ext>
            </a:extLst>
          </p:cNvPr>
          <p:cNvSpPr txBox="1"/>
          <p:nvPr/>
        </p:nvSpPr>
        <p:spPr>
          <a:xfrm>
            <a:off x="8566773" y="2451832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BCFB56-85BE-46DC-8F40-7BD3EEEF7C0E}"/>
              </a:ext>
            </a:extLst>
          </p:cNvPr>
          <p:cNvSpPr txBox="1"/>
          <p:nvPr/>
        </p:nvSpPr>
        <p:spPr>
          <a:xfrm>
            <a:off x="8566773" y="3476065"/>
            <a:ext cx="2686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asdfasd</a:t>
            </a:r>
            <a:r>
              <a:rPr lang="fr-FR" dirty="0"/>
              <a:t> </a:t>
            </a:r>
            <a:r>
              <a:rPr lang="fr-FR" dirty="0" err="1"/>
              <a:t>fasdfasdf</a:t>
            </a:r>
            <a:r>
              <a:rPr lang="fr-FR" dirty="0"/>
              <a:t> </a:t>
            </a:r>
            <a:r>
              <a:rPr lang="fr-FR" dirty="0" err="1"/>
              <a:t>asdf</a:t>
            </a:r>
            <a:r>
              <a:rPr lang="fr-FR" dirty="0"/>
              <a:t> </a:t>
            </a:r>
            <a:r>
              <a:rPr lang="fr-FR" dirty="0" err="1"/>
              <a:t>asdf</a:t>
            </a:r>
            <a:endParaRPr lang="fr-FR" dirty="0"/>
          </a:p>
          <a:p>
            <a:r>
              <a:rPr lang="fr-FR" dirty="0" err="1"/>
              <a:t>asdfasfasdf</a:t>
            </a:r>
            <a:r>
              <a:rPr lang="fr-FR" dirty="0"/>
              <a:t> </a:t>
            </a:r>
            <a:r>
              <a:rPr lang="fr-FR" dirty="0" err="1"/>
              <a:t>asdfasd</a:t>
            </a:r>
            <a:endParaRPr lang="fr-FR" dirty="0"/>
          </a:p>
          <a:p>
            <a:r>
              <a:rPr lang="fr-FR" dirty="0" err="1"/>
              <a:t>asf</a:t>
            </a:r>
            <a:r>
              <a:rPr lang="fr-FR" dirty="0"/>
              <a:t> </a:t>
            </a:r>
            <a:r>
              <a:rPr lang="fr-FR" dirty="0" err="1"/>
              <a:t>asdfasf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63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E0441E-EF77-4731-9D6F-47CB8F3D035E}"/>
              </a:ext>
            </a:extLst>
          </p:cNvPr>
          <p:cNvSpPr/>
          <p:nvPr/>
        </p:nvSpPr>
        <p:spPr>
          <a:xfrm>
            <a:off x="4694020" y="1026459"/>
            <a:ext cx="3227294" cy="4899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C59ED-9D93-4B7A-8E3D-F907E8F9BDC0}"/>
              </a:ext>
            </a:extLst>
          </p:cNvPr>
          <p:cNvSpPr/>
          <p:nvPr/>
        </p:nvSpPr>
        <p:spPr>
          <a:xfrm>
            <a:off x="4694020" y="1026459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08AA2-561B-465D-8783-4A73364BB2DB}"/>
              </a:ext>
            </a:extLst>
          </p:cNvPr>
          <p:cNvSpPr/>
          <p:nvPr/>
        </p:nvSpPr>
        <p:spPr>
          <a:xfrm>
            <a:off x="4694020" y="5289177"/>
            <a:ext cx="3227294" cy="636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 </a:t>
            </a:r>
            <a:r>
              <a:rPr lang="fr-FR" dirty="0" err="1"/>
              <a:t>Legales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C92CD-0C2A-47B5-8EDC-5DB03675788B}"/>
              </a:ext>
            </a:extLst>
          </p:cNvPr>
          <p:cNvSpPr/>
          <p:nvPr/>
        </p:nvSpPr>
        <p:spPr>
          <a:xfrm>
            <a:off x="4846420" y="1201271"/>
            <a:ext cx="694765" cy="331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90FC5-9F05-4DC0-8417-48E9F54F38F1}"/>
              </a:ext>
            </a:extLst>
          </p:cNvPr>
          <p:cNvSpPr txBox="1"/>
          <p:nvPr/>
        </p:nvSpPr>
        <p:spPr>
          <a:xfrm>
            <a:off x="5541185" y="116004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EB832-1BF3-4557-B98B-1D931DFF5A50}"/>
              </a:ext>
            </a:extLst>
          </p:cNvPr>
          <p:cNvSpPr txBox="1"/>
          <p:nvPr/>
        </p:nvSpPr>
        <p:spPr>
          <a:xfrm>
            <a:off x="5446822" y="1837765"/>
            <a:ext cx="18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d’un article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91FEFA-A62C-4CB8-A3DE-B2A49C1EC60B}"/>
              </a:ext>
            </a:extLst>
          </p:cNvPr>
          <p:cNvSpPr/>
          <p:nvPr/>
        </p:nvSpPr>
        <p:spPr>
          <a:xfrm>
            <a:off x="4908176" y="2514602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051A5-BB01-4A17-A894-B147083FC5C8}"/>
              </a:ext>
            </a:extLst>
          </p:cNvPr>
          <p:cNvSpPr txBox="1"/>
          <p:nvPr/>
        </p:nvSpPr>
        <p:spPr>
          <a:xfrm>
            <a:off x="4834154" y="214527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5D560-C2AE-444B-BDAD-C9CD77EA918E}"/>
              </a:ext>
            </a:extLst>
          </p:cNvPr>
          <p:cNvSpPr/>
          <p:nvPr/>
        </p:nvSpPr>
        <p:spPr>
          <a:xfrm>
            <a:off x="4890249" y="3411071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980BB-B4D9-4734-80A6-9591DE34A062}"/>
              </a:ext>
            </a:extLst>
          </p:cNvPr>
          <p:cNvSpPr txBox="1"/>
          <p:nvPr/>
        </p:nvSpPr>
        <p:spPr>
          <a:xfrm>
            <a:off x="4816227" y="304173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CD75F-4716-4FEE-9F56-F78580F4EC96}"/>
              </a:ext>
            </a:extLst>
          </p:cNvPr>
          <p:cNvSpPr/>
          <p:nvPr/>
        </p:nvSpPr>
        <p:spPr>
          <a:xfrm>
            <a:off x="4840945" y="4217903"/>
            <a:ext cx="25459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76A46-12A4-4673-B91D-11E1AF49D53B}"/>
              </a:ext>
            </a:extLst>
          </p:cNvPr>
          <p:cNvSpPr txBox="1"/>
          <p:nvPr/>
        </p:nvSpPr>
        <p:spPr>
          <a:xfrm>
            <a:off x="4766923" y="3848571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034AB4-6B2A-42A4-8E16-08879E30F136}"/>
              </a:ext>
            </a:extLst>
          </p:cNvPr>
          <p:cNvSpPr/>
          <p:nvPr/>
        </p:nvSpPr>
        <p:spPr>
          <a:xfrm>
            <a:off x="4908176" y="4845424"/>
            <a:ext cx="2528049" cy="310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402158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576</Words>
  <Application>Microsoft Office PowerPoint</Application>
  <PresentationFormat>Widescreen</PresentationFormat>
  <Paragraphs>256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CRUD</vt:lpstr>
      <vt:lpstr>HTTP</vt:lpstr>
      <vt:lpstr>Javascript</vt:lpstr>
      <vt:lpstr>Vscode plugin</vt:lpstr>
      <vt:lpstr>PowerPoint Presentation</vt:lpstr>
      <vt:lpstr>PowerPoint Presentation</vt:lpstr>
      <vt:lpstr>PowerPoint Presentation</vt:lpstr>
      <vt:lpstr>PowerPoint Presentation</vt:lpstr>
      <vt:lpstr>5 Angular artefacts</vt:lpstr>
      <vt:lpstr>PowerPoint Presentation</vt:lpstr>
      <vt:lpstr>PowerPoint Presentation</vt:lpstr>
      <vt:lpstr>Event loop</vt:lpstr>
      <vt:lpstr>PowerPoint Presentation</vt:lpstr>
      <vt:lpstr>PowerPoint Presentation</vt:lpstr>
      <vt:lpstr>OAuth2</vt:lpstr>
      <vt:lpstr>PowerPoint Presentation</vt:lpstr>
      <vt:lpstr>PowerPoint Presentation</vt:lpstr>
      <vt:lpstr>Architecture globale</vt:lpstr>
      <vt:lpstr>Reverse proxy</vt:lpstr>
      <vt:lpstr>pm2</vt:lpstr>
      <vt:lpstr>git</vt:lpstr>
      <vt:lpstr>Ergonomie de site web</vt:lpstr>
      <vt:lpstr>CI</vt:lpstr>
      <vt:lpstr>librairie</vt:lpstr>
      <vt:lpstr>PowerPoint Presentation</vt:lpstr>
      <vt:lpstr>PowerPoint Presentation</vt:lpstr>
      <vt:lpstr>Webographie</vt:lpstr>
      <vt:lpstr>Système d’autorisation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jlouis</cp:lastModifiedBy>
  <cp:revision>75</cp:revision>
  <dcterms:created xsi:type="dcterms:W3CDTF">2021-07-15T07:24:32Z</dcterms:created>
  <dcterms:modified xsi:type="dcterms:W3CDTF">2022-04-21T16:35:03Z</dcterms:modified>
</cp:coreProperties>
</file>