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4" r:id="rId4"/>
    <p:sldId id="268" r:id="rId5"/>
    <p:sldId id="258" r:id="rId6"/>
    <p:sldId id="259" r:id="rId7"/>
    <p:sldId id="260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80" r:id="rId20"/>
    <p:sldId id="275" r:id="rId21"/>
    <p:sldId id="278" r:id="rId22"/>
    <p:sldId id="279" r:id="rId23"/>
    <p:sldId id="282" r:id="rId24"/>
    <p:sldId id="277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61" r:id="rId37"/>
    <p:sldId id="27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C09F-7626-4AE6-908B-D60539716571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6ABC0-D399-4336-9893-433D6E5BA8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13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ABC0-D399-4336-9893-433D6E5BA8A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11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ABC0-D399-4336-9893-433D6E5BA8A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80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5B9B-9A6C-4184-AE84-FE37F7D0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FCABC-97EE-4A82-926B-E050B1A5F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2826-F19A-40A9-AA44-7E523F60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F41B-362B-49D1-ADFF-3B1B9D13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3AFE0-CB0D-41B7-B741-9BFED183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31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BC49-8344-459A-A7C4-37FDB3CD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54F24-117E-4784-A002-368242CF7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57B7-366B-4AF0-8CB0-7FCA3E38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6B80-B917-41BE-9784-9F20914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4257-73B0-415A-A2AB-902948FA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08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BE5B8-B709-48BA-827D-C0CABB9A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190BB-35D8-4A40-A125-28F65E90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2912-2741-4F33-8FCD-3311EB68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9AB66-FF91-4D1D-9FBA-4A30CCF7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9480-A4A5-47E4-8834-15A891C7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26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DEEE-638F-4FAE-9D7A-9F99A034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5BD5-F0BF-470E-8E9C-FA356DA2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6A1D-8027-451F-9C88-892398E1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27F3-8192-421B-AB08-2160747D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7D31-19B2-482B-A559-66C3390D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17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40E7-9F94-441A-924B-D108F01E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2F994-51C7-498E-A89B-847CC4B37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9D45-97AF-4D14-8922-820E548D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F740-3277-474E-92DC-E39CBC53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4B35-1AD4-4E27-AAC5-486889C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0B60-48B9-444F-8DEB-71E13108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CDA1-ABB8-4079-84ED-E978EB3A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80CC1-6692-4C70-8A35-CC1F17BFF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E0F9C-32CE-42B6-B96E-205E7DB4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9FC46-05CE-450F-8004-86A5D04A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9836F-1795-4F5B-9939-3433201F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67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E352-88FC-4CAA-83E5-57726102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AD52F-6C1B-46D9-9F91-D18FC903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E12DB-7EAB-4AA5-B1E7-6F5DFA530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C09B-9A3D-4703-A034-81DC61E70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F74DC-8709-442A-B6D2-E4DE2F817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1DC18-E312-487B-A4B8-460E4C1B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615B9-6EB6-4AD2-B6D2-22FCD543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1883D-A721-4E0C-8222-27913DF2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48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731C-86E8-48C5-928A-1B61C121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12BDA-E4E9-419F-831F-07B5AA5B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0251D-724F-43B9-96CE-C071F725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2C67E-19DA-4E50-84D8-052F382E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78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B43D8-1945-4FDB-B675-1175D9D7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1671E-F712-4B3A-9FFC-A34DF7DA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92584-8C95-41E9-9B39-D5712BB5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88BF-8B4E-4744-A1CD-24EEF903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8A28-0174-460A-8079-A57A8339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582A-75B8-41DC-A3C5-8E614726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A80EB-572E-4055-84C1-62B5E74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20AF4-389E-4EFF-8488-050387EF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E3B9E-1501-4392-A74B-9AF016A6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8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08BB-C15C-4EC6-9C11-D0600709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8A034-005B-46FB-8D45-6019EE604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14AF8-9900-4022-B70E-1D70804ED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503CE-CF61-4D03-B0DC-00D6D646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A2295-CA25-41D9-B757-23BD7A5E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89D36-6BDB-4934-8587-A7712085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27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6F6E6-72A9-4156-BB52-32DEDFF6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55243-AC8A-4E74-820A-82AED069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B1435-EEBD-4559-B56B-99F98C11E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28D4-6334-4D96-969E-92096F686C42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D0E3-C438-429D-A888-C83283B8F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A136-2EC8-4138-880C-894B705F9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4F38-629B-4178-AAD0-4CA145B4F1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10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/truc/trac/tric.html?titi=toto@truc=tra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refactoring.guru/" TargetMode="External"/><Relationship Id="rId3" Type="http://schemas.openxmlformats.org/officeDocument/2006/relationships/hyperlink" Target="https://css-tricks.com/snippets/css/a-guide-to-flexbox/" TargetMode="External"/><Relationship Id="rId7" Type="http://schemas.openxmlformats.org/officeDocument/2006/relationships/hyperlink" Target="https://lawsofux.com/" TargetMode="External"/><Relationship Id="rId2" Type="http://schemas.openxmlformats.org/officeDocument/2006/relationships/hyperlink" Target="https://risingstars.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mver.org/" TargetMode="External"/><Relationship Id="rId5" Type="http://schemas.openxmlformats.org/officeDocument/2006/relationships/hyperlink" Target="https://www.conventionalcommits.org/en/v1.0.0/" TargetMode="External"/><Relationship Id="rId4" Type="http://schemas.openxmlformats.org/officeDocument/2006/relationships/hyperlink" Target="https://flexboxfroggy.com/#fr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E6AC-3688-4A58-B30D-018B51B83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formation FUJ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1822B-9055-4115-B563-E8FEF7DB0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87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3B56-1BFC-4732-A54B-7A6317EB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de 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BC092B-242D-4B4C-BD51-78A0C6AA3C1B}"/>
              </a:ext>
            </a:extLst>
          </p:cNvPr>
          <p:cNvCxnSpPr/>
          <p:nvPr/>
        </p:nvCxnSpPr>
        <p:spPr>
          <a:xfrm flipV="1">
            <a:off x="226243" y="2554664"/>
            <a:ext cx="11665670" cy="1036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8C06FA-AD8D-47B6-8C9D-7B3E0868C30F}"/>
              </a:ext>
            </a:extLst>
          </p:cNvPr>
          <p:cNvCxnSpPr/>
          <p:nvPr/>
        </p:nvCxnSpPr>
        <p:spPr>
          <a:xfrm>
            <a:off x="410066" y="2361414"/>
            <a:ext cx="0" cy="6881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E85573-14C2-4BA9-B156-65CA89E7BF45}"/>
              </a:ext>
            </a:extLst>
          </p:cNvPr>
          <p:cNvSpPr txBox="1"/>
          <p:nvPr/>
        </p:nvSpPr>
        <p:spPr>
          <a:xfrm>
            <a:off x="164969" y="3304095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AE067-48B1-4866-AA23-E052D4A5EC09}"/>
              </a:ext>
            </a:extLst>
          </p:cNvPr>
          <p:cNvCxnSpPr/>
          <p:nvPr/>
        </p:nvCxnSpPr>
        <p:spPr>
          <a:xfrm>
            <a:off x="1715678" y="2361414"/>
            <a:ext cx="0" cy="6881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CAE64D-2BE6-4141-B9F4-F89E67D76E7E}"/>
              </a:ext>
            </a:extLst>
          </p:cNvPr>
          <p:cNvSpPr txBox="1"/>
          <p:nvPr/>
        </p:nvSpPr>
        <p:spPr>
          <a:xfrm>
            <a:off x="1348033" y="3304095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TC39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BCB209-D193-4A89-A82D-8C4342E5935C}"/>
              </a:ext>
            </a:extLst>
          </p:cNvPr>
          <p:cNvCxnSpPr/>
          <p:nvPr/>
        </p:nvCxnSpPr>
        <p:spPr>
          <a:xfrm>
            <a:off x="2455682" y="2394408"/>
            <a:ext cx="0" cy="5467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962EFE-6102-44DA-8981-20EFBB02CC30}"/>
              </a:ext>
            </a:extLst>
          </p:cNvPr>
          <p:cNvSpPr txBox="1"/>
          <p:nvPr/>
        </p:nvSpPr>
        <p:spPr>
          <a:xfrm>
            <a:off x="2182305" y="298092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88F886-0E85-4BFB-AC31-36BF6B82A1E4}"/>
              </a:ext>
            </a:extLst>
          </p:cNvPr>
          <p:cNvCxnSpPr>
            <a:cxnSpLocks/>
          </p:cNvCxnSpPr>
          <p:nvPr/>
        </p:nvCxnSpPr>
        <p:spPr>
          <a:xfrm>
            <a:off x="3139126" y="2361414"/>
            <a:ext cx="0" cy="5420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83CF2A-903C-40BB-B820-CB2C61C11A84}"/>
              </a:ext>
            </a:extLst>
          </p:cNvPr>
          <p:cNvSpPr txBox="1"/>
          <p:nvPr/>
        </p:nvSpPr>
        <p:spPr>
          <a:xfrm>
            <a:off x="2845748" y="30120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2CD25C-F647-4003-9FC7-815A5CA551A1}"/>
              </a:ext>
            </a:extLst>
          </p:cNvPr>
          <p:cNvCxnSpPr/>
          <p:nvPr/>
        </p:nvCxnSpPr>
        <p:spPr>
          <a:xfrm>
            <a:off x="3498491" y="2323707"/>
            <a:ext cx="31804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5C6244-1C3B-42A2-89DE-1FB70DDC51A6}"/>
              </a:ext>
            </a:extLst>
          </p:cNvPr>
          <p:cNvSpPr txBox="1"/>
          <p:nvPr/>
        </p:nvSpPr>
        <p:spPr>
          <a:xfrm>
            <a:off x="3007150" y="4930219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XMLHttpRequest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804E07-A058-4614-A61D-9F52234B475F}"/>
              </a:ext>
            </a:extLst>
          </p:cNvPr>
          <p:cNvCxnSpPr>
            <a:cxnSpLocks/>
          </p:cNvCxnSpPr>
          <p:nvPr/>
        </p:nvCxnSpPr>
        <p:spPr>
          <a:xfrm>
            <a:off x="6796727" y="2323707"/>
            <a:ext cx="0" cy="6883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3B2D84-379B-4E95-990E-A95C8EACA3F6}"/>
              </a:ext>
            </a:extLst>
          </p:cNvPr>
          <p:cNvSpPr txBox="1"/>
          <p:nvPr/>
        </p:nvSpPr>
        <p:spPr>
          <a:xfrm>
            <a:off x="6575196" y="304957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3CFB4F-E390-4D4C-AD05-9557AF8BF22E}"/>
              </a:ext>
            </a:extLst>
          </p:cNvPr>
          <p:cNvCxnSpPr/>
          <p:nvPr/>
        </p:nvCxnSpPr>
        <p:spPr>
          <a:xfrm>
            <a:off x="5656082" y="1918355"/>
            <a:ext cx="0" cy="18474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00122F-2D62-4FF5-9A8E-2E4FEE2605B4}"/>
              </a:ext>
            </a:extLst>
          </p:cNvPr>
          <p:cNvSpPr txBox="1"/>
          <p:nvPr/>
        </p:nvSpPr>
        <p:spPr>
          <a:xfrm>
            <a:off x="5462833" y="3907410"/>
            <a:ext cx="16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Google 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7E0768-1991-4C71-B8FE-DC86D0996EA8}"/>
              </a:ext>
            </a:extLst>
          </p:cNvPr>
          <p:cNvCxnSpPr>
            <a:cxnSpLocks/>
          </p:cNvCxnSpPr>
          <p:nvPr/>
        </p:nvCxnSpPr>
        <p:spPr>
          <a:xfrm>
            <a:off x="7327936" y="1748672"/>
            <a:ext cx="0" cy="29034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B06090-EE5E-4485-9317-2A704BEE3EBE}"/>
              </a:ext>
            </a:extLst>
          </p:cNvPr>
          <p:cNvSpPr txBox="1"/>
          <p:nvPr/>
        </p:nvSpPr>
        <p:spPr>
          <a:xfrm>
            <a:off x="6972482" y="474034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A2C943-62B1-4DC6-87BA-3AAD097D4AA5}"/>
              </a:ext>
            </a:extLst>
          </p:cNvPr>
          <p:cNvCxnSpPr/>
          <p:nvPr/>
        </p:nvCxnSpPr>
        <p:spPr>
          <a:xfrm>
            <a:off x="8583105" y="2240380"/>
            <a:ext cx="0" cy="7870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DD8D12-2132-42C2-99B4-627B7F983955}"/>
              </a:ext>
            </a:extLst>
          </p:cNvPr>
          <p:cNvSpPr txBox="1"/>
          <p:nvPr/>
        </p:nvSpPr>
        <p:spPr>
          <a:xfrm>
            <a:off x="8347047" y="3098888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A4FA2F-4275-4F49-9A07-52E2CB9DB0BC}"/>
              </a:ext>
            </a:extLst>
          </p:cNvPr>
          <p:cNvCxnSpPr/>
          <p:nvPr/>
        </p:nvCxnSpPr>
        <p:spPr>
          <a:xfrm>
            <a:off x="7767687" y="1390454"/>
            <a:ext cx="0" cy="4006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E513958-59FA-4589-B913-1F44D5032E60}"/>
              </a:ext>
            </a:extLst>
          </p:cNvPr>
          <p:cNvSpPr txBox="1"/>
          <p:nvPr/>
        </p:nvSpPr>
        <p:spPr>
          <a:xfrm>
            <a:off x="7408659" y="5420115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Typescript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4CF6CD-458E-41AC-A25A-B15E5DECCF65}"/>
              </a:ext>
            </a:extLst>
          </p:cNvPr>
          <p:cNvCxnSpPr/>
          <p:nvPr/>
        </p:nvCxnSpPr>
        <p:spPr>
          <a:xfrm>
            <a:off x="9252408" y="2240380"/>
            <a:ext cx="0" cy="6630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3D2DDB-1768-4B81-AF29-C3A0EF92BFDA}"/>
              </a:ext>
            </a:extLst>
          </p:cNvPr>
          <p:cNvSpPr txBox="1"/>
          <p:nvPr/>
        </p:nvSpPr>
        <p:spPr>
          <a:xfrm>
            <a:off x="9144000" y="3148553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ES7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2321B3-5B05-4001-8E05-8A49614947DA}"/>
              </a:ext>
            </a:extLst>
          </p:cNvPr>
          <p:cNvCxnSpPr/>
          <p:nvPr/>
        </p:nvCxnSpPr>
        <p:spPr>
          <a:xfrm>
            <a:off x="11353800" y="2204243"/>
            <a:ext cx="0" cy="6630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4C8D526-FEEF-4D7C-A693-A88F14642569}"/>
              </a:ext>
            </a:extLst>
          </p:cNvPr>
          <p:cNvSpPr txBox="1"/>
          <p:nvPr/>
        </p:nvSpPr>
        <p:spPr>
          <a:xfrm>
            <a:off x="11029361" y="3049571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2021</a:t>
            </a:r>
          </a:p>
          <a:p>
            <a:r>
              <a:rPr lang="fr-FR" dirty="0"/>
              <a:t>ES12</a:t>
            </a:r>
          </a:p>
          <a:p>
            <a:r>
              <a:rPr lang="fr-FR" dirty="0"/>
              <a:t>ES2021</a:t>
            </a:r>
          </a:p>
        </p:txBody>
      </p:sp>
    </p:spTree>
    <p:extLst>
      <p:ext uri="{BB962C8B-B14F-4D97-AF65-F5344CB8AC3E}">
        <p14:creationId xmlns:p14="http://schemas.microsoft.com/office/powerpoint/2010/main" val="277027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954C-2955-4B0A-9CE6-F9184FF7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</a:t>
            </a:r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3DCA-74E5-4466-8B6A-377D8630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&lt;module&gt;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(reconstruire le répertoire </a:t>
            </a:r>
            <a:r>
              <a:rPr lang="fr-FR" dirty="0" err="1"/>
              <a:t>node_modules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28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A573-9AED-45A5-BC70-014CD757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7F0A0D-2F57-48EB-A555-1D3BBC5AAD65}"/>
              </a:ext>
            </a:extLst>
          </p:cNvPr>
          <p:cNvSpPr/>
          <p:nvPr/>
        </p:nvSpPr>
        <p:spPr>
          <a:xfrm>
            <a:off x="678730" y="1569564"/>
            <a:ext cx="1880647" cy="163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CD501-53D1-43C0-9A27-0F572F957F9B}"/>
              </a:ext>
            </a:extLst>
          </p:cNvPr>
          <p:cNvSpPr/>
          <p:nvPr/>
        </p:nvSpPr>
        <p:spPr>
          <a:xfrm>
            <a:off x="8693085" y="1569564"/>
            <a:ext cx="1880647" cy="163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4F7046-D880-403B-BEFA-F6D1A69D7391}"/>
              </a:ext>
            </a:extLst>
          </p:cNvPr>
          <p:cNvCxnSpPr/>
          <p:nvPr/>
        </p:nvCxnSpPr>
        <p:spPr>
          <a:xfrm>
            <a:off x="2559377" y="1791094"/>
            <a:ext cx="6133708" cy="42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BA83C8-5407-4A29-A058-59E1FFB51BA9}"/>
              </a:ext>
            </a:extLst>
          </p:cNvPr>
          <p:cNvSpPr txBox="1"/>
          <p:nvPr/>
        </p:nvSpPr>
        <p:spPr>
          <a:xfrm>
            <a:off x="4416458" y="135746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399862-5136-4829-8A5D-0E456289A796}"/>
              </a:ext>
            </a:extLst>
          </p:cNvPr>
          <p:cNvCxnSpPr/>
          <p:nvPr/>
        </p:nvCxnSpPr>
        <p:spPr>
          <a:xfrm flipH="1">
            <a:off x="2592371" y="2861036"/>
            <a:ext cx="61007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C8DA20-D047-48FD-8834-AA8BE18E8CC7}"/>
              </a:ext>
            </a:extLst>
          </p:cNvPr>
          <p:cNvSpPr txBox="1"/>
          <p:nvPr/>
        </p:nvSpPr>
        <p:spPr>
          <a:xfrm>
            <a:off x="4595567" y="2469823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684AD-5374-4E78-9207-7343F2C36FAB}"/>
              </a:ext>
            </a:extLst>
          </p:cNvPr>
          <p:cNvSpPr txBox="1"/>
          <p:nvPr/>
        </p:nvSpPr>
        <p:spPr>
          <a:xfrm>
            <a:off x="194423" y="4035508"/>
            <a:ext cx="5378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</a:t>
            </a:r>
            <a:r>
              <a:rPr lang="fr-FR" dirty="0">
                <a:hlinkClick r:id="rId3"/>
              </a:rPr>
              <a:t>/truc/trac/</a:t>
            </a:r>
            <a:r>
              <a:rPr lang="fr-FR" dirty="0" err="1">
                <a:hlinkClick r:id="rId3"/>
              </a:rPr>
              <a:t>tric.html?titi</a:t>
            </a:r>
            <a:r>
              <a:rPr lang="fr-FR" dirty="0">
                <a:hlinkClick r:id="rId3"/>
              </a:rPr>
              <a:t>=</a:t>
            </a:r>
            <a:r>
              <a:rPr lang="fr-FR" dirty="0" err="1">
                <a:hlinkClick r:id="rId3"/>
              </a:rPr>
              <a:t>toto@truc</a:t>
            </a:r>
            <a:r>
              <a:rPr lang="fr-FR" dirty="0">
                <a:hlinkClick r:id="rId3"/>
              </a:rPr>
              <a:t>=trac</a:t>
            </a:r>
            <a:r>
              <a:rPr lang="fr-FR" dirty="0"/>
              <a:t> HTTP/2.0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4</a:t>
            </a:r>
          </a:p>
          <a:p>
            <a:r>
              <a:rPr lang="fr-FR" dirty="0"/>
              <a:t>Host: www.truc.com:4500</a:t>
            </a:r>
          </a:p>
          <a:p>
            <a:endParaRPr lang="fr-FR" dirty="0"/>
          </a:p>
          <a:p>
            <a:r>
              <a:rPr lang="fr-FR" dirty="0" err="1"/>
              <a:t>qwer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265DE-A353-4C0A-A6AB-19A6141E9BCD}"/>
              </a:ext>
            </a:extLst>
          </p:cNvPr>
          <p:cNvSpPr txBox="1"/>
          <p:nvPr/>
        </p:nvSpPr>
        <p:spPr>
          <a:xfrm>
            <a:off x="5833223" y="4015819"/>
            <a:ext cx="26325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HTTP/1.1 200 OK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4</a:t>
            </a:r>
          </a:p>
          <a:p>
            <a:r>
              <a:rPr lang="fr-FR" dirty="0"/>
              <a:t>Host: www.truc.com:4500</a:t>
            </a:r>
          </a:p>
          <a:p>
            <a:endParaRPr lang="fr-FR" dirty="0"/>
          </a:p>
          <a:p>
            <a:r>
              <a:rPr lang="fr-FR" dirty="0" err="1"/>
              <a:t>qwer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65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9EB9-26F4-4FEA-9D2E-7FD5BDD7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(</a:t>
            </a:r>
            <a:r>
              <a:rPr lang="en-US" dirty="0" err="1"/>
              <a:t>javascript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9DD6-C92E-4311-A1C1-2881E863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var </a:t>
            </a:r>
            <a:r>
              <a:rPr lang="en-US" dirty="0" err="1"/>
              <a:t>c’est</a:t>
            </a:r>
            <a:r>
              <a:rPr lang="en-US" dirty="0"/>
              <a:t> caca.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54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699F-A934-4363-9BCF-AF579A2B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(wireframe mobile first)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5757B3-38FD-421C-A80F-F60908D8BCAE}"/>
              </a:ext>
            </a:extLst>
          </p:cNvPr>
          <p:cNvSpPr/>
          <p:nvPr/>
        </p:nvSpPr>
        <p:spPr>
          <a:xfrm>
            <a:off x="264738" y="1776953"/>
            <a:ext cx="3228680" cy="404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4A268-A69B-420A-80F3-8C70CAA567EC}"/>
              </a:ext>
            </a:extLst>
          </p:cNvPr>
          <p:cNvSpPr/>
          <p:nvPr/>
        </p:nvSpPr>
        <p:spPr>
          <a:xfrm>
            <a:off x="263951" y="177695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5B1AC-3935-4596-8198-A743216876F5}"/>
              </a:ext>
            </a:extLst>
          </p:cNvPr>
          <p:cNvSpPr/>
          <p:nvPr/>
        </p:nvSpPr>
        <p:spPr>
          <a:xfrm>
            <a:off x="263951" y="518474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5B603-94B6-4573-8025-74AECE54C556}"/>
              </a:ext>
            </a:extLst>
          </p:cNvPr>
          <p:cNvSpPr/>
          <p:nvPr/>
        </p:nvSpPr>
        <p:spPr>
          <a:xfrm>
            <a:off x="367646" y="1908928"/>
            <a:ext cx="391212" cy="41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B42A5-8E40-436F-A0D6-2C06944BAB3E}"/>
              </a:ext>
            </a:extLst>
          </p:cNvPr>
          <p:cNvSpPr txBox="1"/>
          <p:nvPr/>
        </p:nvSpPr>
        <p:spPr>
          <a:xfrm>
            <a:off x="758858" y="190892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75A58-4671-4B5C-9A55-7331D331F2D5}"/>
              </a:ext>
            </a:extLst>
          </p:cNvPr>
          <p:cNvSpPr txBox="1"/>
          <p:nvPr/>
        </p:nvSpPr>
        <p:spPr>
          <a:xfrm>
            <a:off x="862553" y="3126333"/>
            <a:ext cx="209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Gérer efficacement votre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E3DBF-87F9-4D36-B87A-9D57B5A03482}"/>
              </a:ext>
            </a:extLst>
          </p:cNvPr>
          <p:cNvSpPr/>
          <p:nvPr/>
        </p:nvSpPr>
        <p:spPr>
          <a:xfrm>
            <a:off x="1192491" y="3830054"/>
            <a:ext cx="1437588" cy="51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BA16BF-5978-4CC0-BABD-B89CCC35E5FB}"/>
              </a:ext>
            </a:extLst>
          </p:cNvPr>
          <p:cNvSpPr/>
          <p:nvPr/>
        </p:nvSpPr>
        <p:spPr>
          <a:xfrm>
            <a:off x="3974970" y="1776953"/>
            <a:ext cx="3228680" cy="404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75688-B406-4ACB-9EF3-14D97A5887C2}"/>
              </a:ext>
            </a:extLst>
          </p:cNvPr>
          <p:cNvSpPr/>
          <p:nvPr/>
        </p:nvSpPr>
        <p:spPr>
          <a:xfrm>
            <a:off x="3974970" y="177695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1977B-A74A-48DF-B218-DC40C58E2A4C}"/>
              </a:ext>
            </a:extLst>
          </p:cNvPr>
          <p:cNvSpPr/>
          <p:nvPr/>
        </p:nvSpPr>
        <p:spPr>
          <a:xfrm>
            <a:off x="3974970" y="518474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5C6D6-11F3-4F54-AE12-922DA021F311}"/>
              </a:ext>
            </a:extLst>
          </p:cNvPr>
          <p:cNvSpPr/>
          <p:nvPr/>
        </p:nvSpPr>
        <p:spPr>
          <a:xfrm>
            <a:off x="4078665" y="1908928"/>
            <a:ext cx="391212" cy="41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396B3-C436-472F-A1EF-ECC1359309BE}"/>
              </a:ext>
            </a:extLst>
          </p:cNvPr>
          <p:cNvSpPr txBox="1"/>
          <p:nvPr/>
        </p:nvSpPr>
        <p:spPr>
          <a:xfrm>
            <a:off x="4469877" y="190892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19107-0CDE-409E-88F4-C899F824E5FE}"/>
              </a:ext>
            </a:extLst>
          </p:cNvPr>
          <p:cNvSpPr txBox="1"/>
          <p:nvPr/>
        </p:nvSpPr>
        <p:spPr>
          <a:xfrm>
            <a:off x="4573572" y="2570016"/>
            <a:ext cx="209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Mentions Légales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9A66B7-5F12-4F16-B108-A656609EF8E3}"/>
              </a:ext>
            </a:extLst>
          </p:cNvPr>
          <p:cNvSpPr txBox="1"/>
          <p:nvPr/>
        </p:nvSpPr>
        <p:spPr>
          <a:xfrm>
            <a:off x="4091233" y="3068383"/>
            <a:ext cx="226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lorem</a:t>
            </a:r>
            <a:r>
              <a:rPr lang="fr-FR" dirty="0"/>
              <a:t> ipsum blablabla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A5F867-5D93-46AA-A266-7B63A1CDB3A6}"/>
              </a:ext>
            </a:extLst>
          </p:cNvPr>
          <p:cNvSpPr/>
          <p:nvPr/>
        </p:nvSpPr>
        <p:spPr>
          <a:xfrm>
            <a:off x="7594862" y="1748258"/>
            <a:ext cx="3228680" cy="404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3EC4BF-F558-4940-B175-7C02BC4BE928}"/>
              </a:ext>
            </a:extLst>
          </p:cNvPr>
          <p:cNvSpPr/>
          <p:nvPr/>
        </p:nvSpPr>
        <p:spPr>
          <a:xfrm>
            <a:off x="7594862" y="1748258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5025A-ACC6-4DB7-BEE5-76E58E22BB68}"/>
              </a:ext>
            </a:extLst>
          </p:cNvPr>
          <p:cNvSpPr/>
          <p:nvPr/>
        </p:nvSpPr>
        <p:spPr>
          <a:xfrm>
            <a:off x="7594862" y="5156048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F53BFB-982C-4617-AEE7-63FD70084E02}"/>
              </a:ext>
            </a:extLst>
          </p:cNvPr>
          <p:cNvSpPr/>
          <p:nvPr/>
        </p:nvSpPr>
        <p:spPr>
          <a:xfrm>
            <a:off x="7698557" y="1880233"/>
            <a:ext cx="391212" cy="41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37F048-B559-478A-A323-214EEBE2E8D1}"/>
              </a:ext>
            </a:extLst>
          </p:cNvPr>
          <p:cNvSpPr txBox="1"/>
          <p:nvPr/>
        </p:nvSpPr>
        <p:spPr>
          <a:xfrm>
            <a:off x="8089769" y="188023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5B49EF-0C09-42CC-BD35-00B3A33F82CD}"/>
              </a:ext>
            </a:extLst>
          </p:cNvPr>
          <p:cNvSpPr txBox="1"/>
          <p:nvPr/>
        </p:nvSpPr>
        <p:spPr>
          <a:xfrm>
            <a:off x="8193464" y="2541321"/>
            <a:ext cx="209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Liste des articles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D2AEA7-2F37-4043-B745-3AF4CA8DE6A5}"/>
              </a:ext>
            </a:extLst>
          </p:cNvPr>
          <p:cNvSpPr/>
          <p:nvPr/>
        </p:nvSpPr>
        <p:spPr>
          <a:xfrm>
            <a:off x="7786540" y="3355942"/>
            <a:ext cx="2889316" cy="158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Table des articles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851A2-FD45-4321-8C5E-E3BF0EBA8F72}"/>
              </a:ext>
            </a:extLst>
          </p:cNvPr>
          <p:cNvSpPr/>
          <p:nvPr/>
        </p:nvSpPr>
        <p:spPr>
          <a:xfrm>
            <a:off x="7786540" y="2910653"/>
            <a:ext cx="499621" cy="30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6963AF-87B1-4AB1-8932-89BC2F8A2DCE}"/>
              </a:ext>
            </a:extLst>
          </p:cNvPr>
          <p:cNvSpPr/>
          <p:nvPr/>
        </p:nvSpPr>
        <p:spPr>
          <a:xfrm>
            <a:off x="8477839" y="2915250"/>
            <a:ext cx="499621" cy="30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5B6196-D2B9-40D6-B022-1AD733C684AD}"/>
              </a:ext>
            </a:extLst>
          </p:cNvPr>
          <p:cNvSpPr txBox="1"/>
          <p:nvPr/>
        </p:nvSpPr>
        <p:spPr>
          <a:xfrm>
            <a:off x="1550709" y="147058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7749F-D1C1-4ADF-8D1F-A88D906561C5}"/>
              </a:ext>
            </a:extLst>
          </p:cNvPr>
          <p:cNvSpPr txBox="1"/>
          <p:nvPr/>
        </p:nvSpPr>
        <p:spPr>
          <a:xfrm>
            <a:off x="5085761" y="1407621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legal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5962E9-3B4E-4E38-8ED6-059C72592BB3}"/>
              </a:ext>
            </a:extLst>
          </p:cNvPr>
          <p:cNvSpPr txBox="1"/>
          <p:nvPr/>
        </p:nvSpPr>
        <p:spPr>
          <a:xfrm>
            <a:off x="8797911" y="1341723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</a:t>
            </a:r>
          </a:p>
        </p:txBody>
      </p:sp>
    </p:spTree>
    <p:extLst>
      <p:ext uri="{BB962C8B-B14F-4D97-AF65-F5344CB8AC3E}">
        <p14:creationId xmlns:p14="http://schemas.microsoft.com/office/powerpoint/2010/main" val="147483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4174D-A50B-4AB5-985B-F27DB77A11A1}"/>
              </a:ext>
            </a:extLst>
          </p:cNvPr>
          <p:cNvSpPr/>
          <p:nvPr/>
        </p:nvSpPr>
        <p:spPr>
          <a:xfrm>
            <a:off x="1476867" y="1559722"/>
            <a:ext cx="3228680" cy="404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A31CD-6242-4E5C-9237-E8497195B999}"/>
              </a:ext>
            </a:extLst>
          </p:cNvPr>
          <p:cNvSpPr/>
          <p:nvPr/>
        </p:nvSpPr>
        <p:spPr>
          <a:xfrm>
            <a:off x="1476867" y="1559722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82000-23E2-4914-8A5C-D9D45724728F}"/>
              </a:ext>
            </a:extLst>
          </p:cNvPr>
          <p:cNvSpPr/>
          <p:nvPr/>
        </p:nvSpPr>
        <p:spPr>
          <a:xfrm>
            <a:off x="1473726" y="5603079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CF1E3-ADED-41C8-9FA8-8C755D30E886}"/>
              </a:ext>
            </a:extLst>
          </p:cNvPr>
          <p:cNvSpPr/>
          <p:nvPr/>
        </p:nvSpPr>
        <p:spPr>
          <a:xfrm>
            <a:off x="1580562" y="1691697"/>
            <a:ext cx="391212" cy="41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8896E-7E75-490B-A576-F41C66DCF1BD}"/>
              </a:ext>
            </a:extLst>
          </p:cNvPr>
          <p:cNvSpPr txBox="1"/>
          <p:nvPr/>
        </p:nvSpPr>
        <p:spPr>
          <a:xfrm>
            <a:off x="1971774" y="169169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94337-7189-41BC-A47B-189637583ABE}"/>
              </a:ext>
            </a:extLst>
          </p:cNvPr>
          <p:cNvSpPr txBox="1"/>
          <p:nvPr/>
        </p:nvSpPr>
        <p:spPr>
          <a:xfrm>
            <a:off x="2075469" y="2352785"/>
            <a:ext cx="209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Ajout d’un article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233EFF-6F16-4512-B8F7-813373B0B13E}"/>
              </a:ext>
            </a:extLst>
          </p:cNvPr>
          <p:cNvSpPr/>
          <p:nvPr/>
        </p:nvSpPr>
        <p:spPr>
          <a:xfrm>
            <a:off x="1692111" y="2988297"/>
            <a:ext cx="2846895" cy="33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3B409-C352-49DB-9530-22F7527612FB}"/>
              </a:ext>
            </a:extLst>
          </p:cNvPr>
          <p:cNvSpPr txBox="1"/>
          <p:nvPr/>
        </p:nvSpPr>
        <p:spPr>
          <a:xfrm>
            <a:off x="1588968" y="265369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7A2389-DCF7-402D-A0C7-227941369D23}"/>
              </a:ext>
            </a:extLst>
          </p:cNvPr>
          <p:cNvSpPr/>
          <p:nvPr/>
        </p:nvSpPr>
        <p:spPr>
          <a:xfrm>
            <a:off x="1707825" y="3739300"/>
            <a:ext cx="2846895" cy="33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12A64-703D-421E-BAB2-A9E788D9C043}"/>
              </a:ext>
            </a:extLst>
          </p:cNvPr>
          <p:cNvSpPr txBox="1"/>
          <p:nvPr/>
        </p:nvSpPr>
        <p:spPr>
          <a:xfrm>
            <a:off x="1604682" y="340469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A276B-A768-4734-BAA5-588E3C6C6A09}"/>
              </a:ext>
            </a:extLst>
          </p:cNvPr>
          <p:cNvSpPr/>
          <p:nvPr/>
        </p:nvSpPr>
        <p:spPr>
          <a:xfrm>
            <a:off x="1709399" y="4480875"/>
            <a:ext cx="2846895" cy="33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EEF85-E91E-4A5C-865C-D2FC0E313AD7}"/>
              </a:ext>
            </a:extLst>
          </p:cNvPr>
          <p:cNvSpPr txBox="1"/>
          <p:nvPr/>
        </p:nvSpPr>
        <p:spPr>
          <a:xfrm>
            <a:off x="1606256" y="414627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A19175-52D4-4F1E-8DA2-34E90EEAC638}"/>
              </a:ext>
            </a:extLst>
          </p:cNvPr>
          <p:cNvSpPr/>
          <p:nvPr/>
        </p:nvSpPr>
        <p:spPr>
          <a:xfrm>
            <a:off x="1707825" y="5126719"/>
            <a:ext cx="2846895" cy="33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1DD8A0-D06B-4527-81D1-F4D32CABD9DA}"/>
              </a:ext>
            </a:extLst>
          </p:cNvPr>
          <p:cNvSpPr txBox="1"/>
          <p:nvPr/>
        </p:nvSpPr>
        <p:spPr>
          <a:xfrm>
            <a:off x="2154025" y="966247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/stock/</a:t>
            </a:r>
            <a:r>
              <a:rPr lang="fr-FR" dirty="0" err="1"/>
              <a:t>add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03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C68B-202F-4017-A9CE-F69989F8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Integration</a:t>
            </a:r>
            <a:r>
              <a:rPr lang="fr-FR" dirty="0"/>
              <a:t> Continue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BE81A-0DD1-44F5-9A48-556F60BDF1FB}"/>
              </a:ext>
            </a:extLst>
          </p:cNvPr>
          <p:cNvSpPr/>
          <p:nvPr/>
        </p:nvSpPr>
        <p:spPr>
          <a:xfrm>
            <a:off x="725864" y="2729060"/>
            <a:ext cx="1956062" cy="167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AD638-BA7E-47B6-965B-801C3D9A987A}"/>
              </a:ext>
            </a:extLst>
          </p:cNvPr>
          <p:cNvSpPr/>
          <p:nvPr/>
        </p:nvSpPr>
        <p:spPr>
          <a:xfrm>
            <a:off x="3388936" y="3113202"/>
            <a:ext cx="1333893" cy="6598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55767-9E7C-4D41-AAB2-B89A2A09A286}"/>
              </a:ext>
            </a:extLst>
          </p:cNvPr>
          <p:cNvSpPr/>
          <p:nvPr/>
        </p:nvSpPr>
        <p:spPr>
          <a:xfrm>
            <a:off x="5238161" y="3115558"/>
            <a:ext cx="1333893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Unit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2A57-1221-4DD8-9ACA-3585155795F7}"/>
              </a:ext>
            </a:extLst>
          </p:cNvPr>
          <p:cNvSpPr/>
          <p:nvPr/>
        </p:nvSpPr>
        <p:spPr>
          <a:xfrm>
            <a:off x="7134520" y="3129699"/>
            <a:ext cx="1333893" cy="6598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e2e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DF8D2-4A56-41A3-A06E-FFB477803F1B}"/>
              </a:ext>
            </a:extLst>
          </p:cNvPr>
          <p:cNvSpPr/>
          <p:nvPr/>
        </p:nvSpPr>
        <p:spPr>
          <a:xfrm>
            <a:off x="8913045" y="2423474"/>
            <a:ext cx="1885360" cy="201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build</a:t>
            </a:r>
            <a:r>
              <a:rPr lang="fr-FR" dirty="0"/>
              <a:t>/</a:t>
            </a:r>
            <a:r>
              <a:rPr lang="fr-FR" dirty="0" err="1"/>
              <a:t>deploy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29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EB6-100E-48C1-8FC0-F9B9355F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10E6-19FD-4B21-A2DE-8BC563F5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NgModule</a:t>
            </a:r>
            <a:r>
              <a:rPr lang="fr-FR" dirty="0"/>
              <a:t> : paquet de (component, directive, pipe, service)</a:t>
            </a:r>
          </a:p>
          <a:p>
            <a:r>
              <a:rPr lang="fr-FR" dirty="0"/>
              <a:t>Component : objet avec un visuel et une intelligence</a:t>
            </a:r>
          </a:p>
          <a:p>
            <a:r>
              <a:rPr lang="fr-FR" dirty="0"/>
              <a:t>Directive</a:t>
            </a:r>
          </a:p>
          <a:p>
            <a:pPr lvl="1"/>
            <a:r>
              <a:rPr lang="fr-FR" dirty="0"/>
              <a:t>Directive </a:t>
            </a:r>
            <a:r>
              <a:rPr lang="fr-FR" dirty="0" err="1"/>
              <a:t>Element</a:t>
            </a:r>
            <a:r>
              <a:rPr lang="fr-FR" dirty="0"/>
              <a:t> (router-</a:t>
            </a:r>
            <a:r>
              <a:rPr lang="fr-FR" dirty="0" err="1"/>
              <a:t>outlet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Directive Attribut (</a:t>
            </a:r>
            <a:r>
              <a:rPr lang="fr-FR" dirty="0" err="1"/>
              <a:t>routerLink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Directive Structurelle (*</a:t>
            </a:r>
            <a:r>
              <a:rPr lang="fr-FR" dirty="0" err="1"/>
              <a:t>ngFor</a:t>
            </a:r>
            <a:r>
              <a:rPr lang="fr-FR" dirty="0"/>
              <a:t>, *</a:t>
            </a:r>
            <a:r>
              <a:rPr lang="fr-FR" dirty="0" err="1"/>
              <a:t>ngIf</a:t>
            </a:r>
            <a:r>
              <a:rPr lang="fr-FR" dirty="0"/>
              <a:t>)</a:t>
            </a:r>
          </a:p>
          <a:p>
            <a:r>
              <a:rPr lang="fr-FR" dirty="0"/>
              <a:t>Pipe</a:t>
            </a:r>
          </a:p>
          <a:p>
            <a:r>
              <a:rPr lang="fr-FR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10933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2C28-F404-4126-BC4A-CE2BDAC7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D94F7D-8543-4F2B-8A32-6B467BECFD4C}"/>
              </a:ext>
            </a:extLst>
          </p:cNvPr>
          <p:cNvSpPr/>
          <p:nvPr/>
        </p:nvSpPr>
        <p:spPr>
          <a:xfrm>
            <a:off x="5104614" y="1690688"/>
            <a:ext cx="2210586" cy="10666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31385-FA26-4B54-96C2-1788980AE659}"/>
              </a:ext>
            </a:extLst>
          </p:cNvPr>
          <p:cNvSpPr/>
          <p:nvPr/>
        </p:nvSpPr>
        <p:spPr>
          <a:xfrm>
            <a:off x="3808429" y="3421930"/>
            <a:ext cx="1654404" cy="79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</a:t>
            </a:r>
          </a:p>
          <a:p>
            <a:pPr algn="ctr"/>
            <a:r>
              <a:rPr lang="fr-FR" dirty="0"/>
              <a:t>HTML/</a:t>
            </a:r>
            <a:r>
              <a:rPr lang="fr-FR" dirty="0" err="1"/>
              <a:t>CSSs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214D47-CA38-4B21-B4A8-AA40633EABC3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4635631" y="2601132"/>
            <a:ext cx="792716" cy="8207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A4F6041-F307-4B74-9727-76A1C16B1FF9}"/>
              </a:ext>
            </a:extLst>
          </p:cNvPr>
          <p:cNvSpPr/>
          <p:nvPr/>
        </p:nvSpPr>
        <p:spPr>
          <a:xfrm>
            <a:off x="7222503" y="3429000"/>
            <a:ext cx="1654404" cy="79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Classe du composant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4C346A-4EEB-425C-A923-4BA16F6007B3}"/>
              </a:ext>
            </a:extLst>
          </p:cNvPr>
          <p:cNvCxnSpPr>
            <a:stCxn id="9" idx="0"/>
            <a:endCxn id="5" idx="5"/>
          </p:cNvCxnSpPr>
          <p:nvPr/>
        </p:nvCxnSpPr>
        <p:spPr>
          <a:xfrm flipH="1" flipV="1">
            <a:off x="6991467" y="2601132"/>
            <a:ext cx="1058238" cy="827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2A286D-84B5-43CA-AA22-BE99B9C40AF8}"/>
              </a:ext>
            </a:extLst>
          </p:cNvPr>
          <p:cNvCxnSpPr/>
          <p:nvPr/>
        </p:nvCxnSpPr>
        <p:spPr>
          <a:xfrm flipV="1">
            <a:off x="7536730" y="4213782"/>
            <a:ext cx="212103" cy="7211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91BFF32-6589-43CE-916B-0DBF2055E7CA}"/>
              </a:ext>
            </a:extLst>
          </p:cNvPr>
          <p:cNvSpPr/>
          <p:nvPr/>
        </p:nvSpPr>
        <p:spPr>
          <a:xfrm>
            <a:off x="6933414" y="4934932"/>
            <a:ext cx="1432874" cy="73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 injectable</a:t>
            </a:r>
          </a:p>
        </p:txBody>
      </p:sp>
    </p:spTree>
    <p:extLst>
      <p:ext uri="{BB962C8B-B14F-4D97-AF65-F5344CB8AC3E}">
        <p14:creationId xmlns:p14="http://schemas.microsoft.com/office/powerpoint/2010/main" val="115590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2C28-F404-4126-BC4A-CE2BDAC7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D94F7D-8543-4F2B-8A32-6B467BECFD4C}"/>
              </a:ext>
            </a:extLst>
          </p:cNvPr>
          <p:cNvSpPr/>
          <p:nvPr/>
        </p:nvSpPr>
        <p:spPr>
          <a:xfrm>
            <a:off x="5104614" y="1690688"/>
            <a:ext cx="2210586" cy="10666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4F6041-F307-4B74-9727-76A1C16B1FF9}"/>
              </a:ext>
            </a:extLst>
          </p:cNvPr>
          <p:cNvSpPr/>
          <p:nvPr/>
        </p:nvSpPr>
        <p:spPr>
          <a:xfrm>
            <a:off x="7222503" y="3429000"/>
            <a:ext cx="1654404" cy="79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Classe du composant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4C346A-4EEB-425C-A923-4BA16F6007B3}"/>
              </a:ext>
            </a:extLst>
          </p:cNvPr>
          <p:cNvCxnSpPr>
            <a:stCxn id="9" idx="0"/>
            <a:endCxn id="5" idx="5"/>
          </p:cNvCxnSpPr>
          <p:nvPr/>
        </p:nvCxnSpPr>
        <p:spPr>
          <a:xfrm flipH="1" flipV="1">
            <a:off x="6991467" y="2601132"/>
            <a:ext cx="1058238" cy="827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F24FA9-F194-4C54-AAE8-2E0145E975CE}"/>
              </a:ext>
            </a:extLst>
          </p:cNvPr>
          <p:cNvCxnSpPr>
            <a:endCxn id="5" idx="3"/>
          </p:cNvCxnSpPr>
          <p:nvPr/>
        </p:nvCxnSpPr>
        <p:spPr>
          <a:xfrm flipV="1">
            <a:off x="4675695" y="2601132"/>
            <a:ext cx="752652" cy="62754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7D3CED6-85F3-4FFE-99BD-CF82B48F65B0}"/>
              </a:ext>
            </a:extLst>
          </p:cNvPr>
          <p:cNvSpPr/>
          <p:nvPr/>
        </p:nvSpPr>
        <p:spPr>
          <a:xfrm>
            <a:off x="3492631" y="3228679"/>
            <a:ext cx="1476867" cy="106994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partie visuelle</a:t>
            </a:r>
          </a:p>
        </p:txBody>
      </p:sp>
    </p:spTree>
    <p:extLst>
      <p:ext uri="{BB962C8B-B14F-4D97-AF65-F5344CB8AC3E}">
        <p14:creationId xmlns:p14="http://schemas.microsoft.com/office/powerpoint/2010/main" val="49261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AE7-6806-4DB9-B0B5-13CA2C2F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 a installer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C8C2-56F5-4977-B381-53329651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  <a:p>
            <a:r>
              <a:rPr lang="fr-FR" dirty="0"/>
              <a:t>Git</a:t>
            </a:r>
          </a:p>
          <a:p>
            <a:r>
              <a:rPr lang="fr-FR" dirty="0" err="1"/>
              <a:t>NodeJS</a:t>
            </a:r>
            <a:endParaRPr lang="fr-FR" dirty="0"/>
          </a:p>
          <a:p>
            <a:r>
              <a:rPr lang="fr-FR" dirty="0"/>
              <a:t>MongoDB</a:t>
            </a:r>
          </a:p>
          <a:p>
            <a:endParaRPr lang="fr-FR" dirty="0"/>
          </a:p>
          <a:p>
            <a:r>
              <a:rPr lang="fr-FR" dirty="0"/>
              <a:t>Optionnel :</a:t>
            </a:r>
          </a:p>
          <a:p>
            <a:pPr lvl="1"/>
            <a:r>
              <a:rPr lang="fr-FR" dirty="0" err="1"/>
              <a:t>Tortoisegit</a:t>
            </a:r>
            <a:endParaRPr lang="fr-FR" dirty="0"/>
          </a:p>
          <a:p>
            <a:pPr lvl="1"/>
            <a:r>
              <a:rPr lang="fr-FR" dirty="0" err="1"/>
              <a:t>nvm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65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DCD95-7B60-4F93-A64A-B58BB7BD0D07}"/>
              </a:ext>
            </a:extLst>
          </p:cNvPr>
          <p:cNvSpPr/>
          <p:nvPr/>
        </p:nvSpPr>
        <p:spPr>
          <a:xfrm>
            <a:off x="263951" y="1776953"/>
            <a:ext cx="3228680" cy="404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2AE92-B9F1-4C88-988A-75DEB977844D}"/>
              </a:ext>
            </a:extLst>
          </p:cNvPr>
          <p:cNvSpPr/>
          <p:nvPr/>
        </p:nvSpPr>
        <p:spPr>
          <a:xfrm>
            <a:off x="263951" y="177695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BEE69-D24F-4BC3-B1EE-26036BF6EC07}"/>
              </a:ext>
            </a:extLst>
          </p:cNvPr>
          <p:cNvSpPr/>
          <p:nvPr/>
        </p:nvSpPr>
        <p:spPr>
          <a:xfrm>
            <a:off x="263951" y="518474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731BB-578C-435F-AF6E-CE949D992DA7}"/>
              </a:ext>
            </a:extLst>
          </p:cNvPr>
          <p:cNvSpPr/>
          <p:nvPr/>
        </p:nvSpPr>
        <p:spPr>
          <a:xfrm>
            <a:off x="367646" y="1908928"/>
            <a:ext cx="391212" cy="41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C4FA4-F274-42F9-AFBC-4BDC44E05EB7}"/>
              </a:ext>
            </a:extLst>
          </p:cNvPr>
          <p:cNvSpPr txBox="1"/>
          <p:nvPr/>
        </p:nvSpPr>
        <p:spPr>
          <a:xfrm>
            <a:off x="758858" y="190892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6BDE3-9383-40E1-8E30-C637B278AEC8}"/>
              </a:ext>
            </a:extLst>
          </p:cNvPr>
          <p:cNvSpPr txBox="1"/>
          <p:nvPr/>
        </p:nvSpPr>
        <p:spPr>
          <a:xfrm>
            <a:off x="862553" y="3126333"/>
            <a:ext cx="209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Gérer efficacement votre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0D1D6D-0A9D-46FD-A9E3-333ECE1C5D5E}"/>
              </a:ext>
            </a:extLst>
          </p:cNvPr>
          <p:cNvSpPr/>
          <p:nvPr/>
        </p:nvSpPr>
        <p:spPr>
          <a:xfrm>
            <a:off x="1192491" y="3830054"/>
            <a:ext cx="1437588" cy="51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E87B5F-BF4F-482B-B5EA-2C5C97D595BB}"/>
              </a:ext>
            </a:extLst>
          </p:cNvPr>
          <p:cNvSpPr/>
          <p:nvPr/>
        </p:nvSpPr>
        <p:spPr>
          <a:xfrm>
            <a:off x="6047295" y="914400"/>
            <a:ext cx="117835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DF83B6-D5CF-4489-B4B9-8E7D50E44230}"/>
              </a:ext>
            </a:extLst>
          </p:cNvPr>
          <p:cNvSpPr/>
          <p:nvPr/>
        </p:nvSpPr>
        <p:spPr>
          <a:xfrm>
            <a:off x="6047295" y="2318994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89AD6F-246B-4438-BB8C-66E5CE8A5D96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6636470" y="1583703"/>
            <a:ext cx="0" cy="735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FF81EDB-89DF-4FC9-B22F-833779365AF2}"/>
              </a:ext>
            </a:extLst>
          </p:cNvPr>
          <p:cNvSpPr/>
          <p:nvPr/>
        </p:nvSpPr>
        <p:spPr>
          <a:xfrm>
            <a:off x="8550110" y="914399"/>
            <a:ext cx="1635551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90158-5B38-4402-8863-D7B51F6B2D99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7225645" y="1249051"/>
            <a:ext cx="1324465" cy="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E6C4D-38F9-41F3-8593-6D95B8A227F0}"/>
              </a:ext>
            </a:extLst>
          </p:cNvPr>
          <p:cNvSpPr/>
          <p:nvPr/>
        </p:nvSpPr>
        <p:spPr>
          <a:xfrm>
            <a:off x="169682" y="1583702"/>
            <a:ext cx="3577472" cy="9945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43408-DF26-4E2E-80E0-AD70422A3793}"/>
              </a:ext>
            </a:extLst>
          </p:cNvPr>
          <p:cNvSpPr/>
          <p:nvPr/>
        </p:nvSpPr>
        <p:spPr>
          <a:xfrm>
            <a:off x="122549" y="5007989"/>
            <a:ext cx="3577472" cy="9945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FED13-A0AB-430F-AFFD-1704AEB00B9D}"/>
              </a:ext>
            </a:extLst>
          </p:cNvPr>
          <p:cNvSpPr/>
          <p:nvPr/>
        </p:nvSpPr>
        <p:spPr>
          <a:xfrm>
            <a:off x="122549" y="2691350"/>
            <a:ext cx="3577472" cy="21563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92A75-F44B-4C22-93D7-08B1B481BB00}"/>
              </a:ext>
            </a:extLst>
          </p:cNvPr>
          <p:cNvSpPr/>
          <p:nvPr/>
        </p:nvSpPr>
        <p:spPr>
          <a:xfrm>
            <a:off x="4128940" y="2783264"/>
            <a:ext cx="1230197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5622D0-F3F2-400C-965E-230C5B50E85E}"/>
              </a:ext>
            </a:extLst>
          </p:cNvPr>
          <p:cNvSpPr/>
          <p:nvPr/>
        </p:nvSpPr>
        <p:spPr>
          <a:xfrm>
            <a:off x="4180788" y="3566474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2BA601-DA11-4E01-B280-D1BFCADF466C}"/>
              </a:ext>
            </a:extLst>
          </p:cNvPr>
          <p:cNvSpPr/>
          <p:nvPr/>
        </p:nvSpPr>
        <p:spPr>
          <a:xfrm>
            <a:off x="4180787" y="4343815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E6695-5E5E-43D4-84B8-FED5207BC5A3}"/>
              </a:ext>
            </a:extLst>
          </p:cNvPr>
          <p:cNvSpPr/>
          <p:nvPr/>
        </p:nvSpPr>
        <p:spPr>
          <a:xfrm>
            <a:off x="4868945" y="1779309"/>
            <a:ext cx="117835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D616EA-7ADE-4854-AF4A-68D45246EC39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4744039" y="2448612"/>
            <a:ext cx="714081" cy="334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8B99DF-3F9B-4893-9448-5D4327F6A90C}"/>
              </a:ext>
            </a:extLst>
          </p:cNvPr>
          <p:cNvCxnSpPr>
            <a:stCxn id="23" idx="0"/>
            <a:endCxn id="25" idx="2"/>
          </p:cNvCxnSpPr>
          <p:nvPr/>
        </p:nvCxnSpPr>
        <p:spPr>
          <a:xfrm flipV="1">
            <a:off x="4769963" y="2448612"/>
            <a:ext cx="688157" cy="11178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8E94AB-7267-4867-B440-B3F840AA6EA3}"/>
              </a:ext>
            </a:extLst>
          </p:cNvPr>
          <p:cNvCxnSpPr>
            <a:stCxn id="24" idx="0"/>
            <a:endCxn id="25" idx="2"/>
          </p:cNvCxnSpPr>
          <p:nvPr/>
        </p:nvCxnSpPr>
        <p:spPr>
          <a:xfrm flipV="1">
            <a:off x="4769962" y="2448612"/>
            <a:ext cx="688158" cy="1895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F6D17-F38C-4290-9DF1-414063E13266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flipV="1">
            <a:off x="5458120" y="1249052"/>
            <a:ext cx="589175" cy="5302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0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DCD95-7B60-4F93-A64A-B58BB7BD0D07}"/>
              </a:ext>
            </a:extLst>
          </p:cNvPr>
          <p:cNvSpPr/>
          <p:nvPr/>
        </p:nvSpPr>
        <p:spPr>
          <a:xfrm>
            <a:off x="263951" y="1776953"/>
            <a:ext cx="3228680" cy="404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2AE92-B9F1-4C88-988A-75DEB977844D}"/>
              </a:ext>
            </a:extLst>
          </p:cNvPr>
          <p:cNvSpPr/>
          <p:nvPr/>
        </p:nvSpPr>
        <p:spPr>
          <a:xfrm>
            <a:off x="263951" y="177695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BEE69-D24F-4BC3-B1EE-26036BF6EC07}"/>
              </a:ext>
            </a:extLst>
          </p:cNvPr>
          <p:cNvSpPr/>
          <p:nvPr/>
        </p:nvSpPr>
        <p:spPr>
          <a:xfrm>
            <a:off x="263951" y="518474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731BB-578C-435F-AF6E-CE949D992DA7}"/>
              </a:ext>
            </a:extLst>
          </p:cNvPr>
          <p:cNvSpPr/>
          <p:nvPr/>
        </p:nvSpPr>
        <p:spPr>
          <a:xfrm>
            <a:off x="367646" y="1908928"/>
            <a:ext cx="391212" cy="41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C4FA4-F274-42F9-AFBC-4BDC44E05EB7}"/>
              </a:ext>
            </a:extLst>
          </p:cNvPr>
          <p:cNvSpPr txBox="1"/>
          <p:nvPr/>
        </p:nvSpPr>
        <p:spPr>
          <a:xfrm>
            <a:off x="758858" y="190892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6BDE3-9383-40E1-8E30-C637B278AEC8}"/>
              </a:ext>
            </a:extLst>
          </p:cNvPr>
          <p:cNvSpPr txBox="1"/>
          <p:nvPr/>
        </p:nvSpPr>
        <p:spPr>
          <a:xfrm>
            <a:off x="862553" y="3126333"/>
            <a:ext cx="209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Gérer efficacement votre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0D1D6D-0A9D-46FD-A9E3-333ECE1C5D5E}"/>
              </a:ext>
            </a:extLst>
          </p:cNvPr>
          <p:cNvSpPr/>
          <p:nvPr/>
        </p:nvSpPr>
        <p:spPr>
          <a:xfrm>
            <a:off x="1192491" y="3830054"/>
            <a:ext cx="1437588" cy="51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E87B5F-BF4F-482B-B5EA-2C5C97D595BB}"/>
              </a:ext>
            </a:extLst>
          </p:cNvPr>
          <p:cNvSpPr/>
          <p:nvPr/>
        </p:nvSpPr>
        <p:spPr>
          <a:xfrm>
            <a:off x="6047295" y="914400"/>
            <a:ext cx="117835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DF83B6-D5CF-4489-B4B9-8E7D50E44230}"/>
              </a:ext>
            </a:extLst>
          </p:cNvPr>
          <p:cNvSpPr/>
          <p:nvPr/>
        </p:nvSpPr>
        <p:spPr>
          <a:xfrm>
            <a:off x="6047295" y="2318994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89AD6F-246B-4438-BB8C-66E5CE8A5D96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6636470" y="1583703"/>
            <a:ext cx="0" cy="735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FF81EDB-89DF-4FC9-B22F-833779365AF2}"/>
              </a:ext>
            </a:extLst>
          </p:cNvPr>
          <p:cNvSpPr/>
          <p:nvPr/>
        </p:nvSpPr>
        <p:spPr>
          <a:xfrm>
            <a:off x="8550110" y="914399"/>
            <a:ext cx="1635551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90158-5B38-4402-8863-D7B51F6B2D99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7225645" y="1249051"/>
            <a:ext cx="1324465" cy="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E6C4D-38F9-41F3-8593-6D95B8A227F0}"/>
              </a:ext>
            </a:extLst>
          </p:cNvPr>
          <p:cNvSpPr/>
          <p:nvPr/>
        </p:nvSpPr>
        <p:spPr>
          <a:xfrm>
            <a:off x="169682" y="1583702"/>
            <a:ext cx="3577472" cy="9945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43408-DF26-4E2E-80E0-AD70422A3793}"/>
              </a:ext>
            </a:extLst>
          </p:cNvPr>
          <p:cNvSpPr/>
          <p:nvPr/>
        </p:nvSpPr>
        <p:spPr>
          <a:xfrm>
            <a:off x="122549" y="5007989"/>
            <a:ext cx="3577472" cy="9945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FED13-A0AB-430F-AFFD-1704AEB00B9D}"/>
              </a:ext>
            </a:extLst>
          </p:cNvPr>
          <p:cNvSpPr/>
          <p:nvPr/>
        </p:nvSpPr>
        <p:spPr>
          <a:xfrm>
            <a:off x="122549" y="2691350"/>
            <a:ext cx="3577472" cy="21563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92A75-F44B-4C22-93D7-08B1B481BB00}"/>
              </a:ext>
            </a:extLst>
          </p:cNvPr>
          <p:cNvSpPr/>
          <p:nvPr/>
        </p:nvSpPr>
        <p:spPr>
          <a:xfrm>
            <a:off x="4128940" y="2783264"/>
            <a:ext cx="1230197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5622D0-F3F2-400C-965E-230C5B50E85E}"/>
              </a:ext>
            </a:extLst>
          </p:cNvPr>
          <p:cNvSpPr/>
          <p:nvPr/>
        </p:nvSpPr>
        <p:spPr>
          <a:xfrm>
            <a:off x="4180788" y="3566474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2BA601-DA11-4E01-B280-D1BFCADF466C}"/>
              </a:ext>
            </a:extLst>
          </p:cNvPr>
          <p:cNvSpPr/>
          <p:nvPr/>
        </p:nvSpPr>
        <p:spPr>
          <a:xfrm>
            <a:off x="4180787" y="4343815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E6695-5E5E-43D4-84B8-FED5207BC5A3}"/>
              </a:ext>
            </a:extLst>
          </p:cNvPr>
          <p:cNvSpPr/>
          <p:nvPr/>
        </p:nvSpPr>
        <p:spPr>
          <a:xfrm>
            <a:off x="4868945" y="1779309"/>
            <a:ext cx="117835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D616EA-7ADE-4854-AF4A-68D45246EC39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4744039" y="2448612"/>
            <a:ext cx="714081" cy="334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8B99DF-3F9B-4893-9448-5D4327F6A90C}"/>
              </a:ext>
            </a:extLst>
          </p:cNvPr>
          <p:cNvCxnSpPr>
            <a:stCxn id="23" idx="0"/>
            <a:endCxn id="25" idx="2"/>
          </p:cNvCxnSpPr>
          <p:nvPr/>
        </p:nvCxnSpPr>
        <p:spPr>
          <a:xfrm flipV="1">
            <a:off x="4769963" y="2448612"/>
            <a:ext cx="688157" cy="11178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8E94AB-7267-4867-B440-B3F840AA6EA3}"/>
              </a:ext>
            </a:extLst>
          </p:cNvPr>
          <p:cNvCxnSpPr>
            <a:stCxn id="24" idx="0"/>
            <a:endCxn id="25" idx="2"/>
          </p:cNvCxnSpPr>
          <p:nvPr/>
        </p:nvCxnSpPr>
        <p:spPr>
          <a:xfrm flipV="1">
            <a:off x="4769962" y="2448612"/>
            <a:ext cx="688158" cy="1895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F6D17-F38C-4290-9DF1-414063E13266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flipV="1">
            <a:off x="5458120" y="1249052"/>
            <a:ext cx="589175" cy="5302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89293DA-9466-4A24-9E97-0CFB9121DC3E}"/>
              </a:ext>
            </a:extLst>
          </p:cNvPr>
          <p:cNvSpPr/>
          <p:nvPr/>
        </p:nvSpPr>
        <p:spPr>
          <a:xfrm>
            <a:off x="8295588" y="1390454"/>
            <a:ext cx="1555420" cy="791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1F62C8-661A-4014-A711-3D41A6904F3F}"/>
              </a:ext>
            </a:extLst>
          </p:cNvPr>
          <p:cNvSpPr/>
          <p:nvPr/>
        </p:nvSpPr>
        <p:spPr>
          <a:xfrm>
            <a:off x="6561054" y="4023509"/>
            <a:ext cx="1555420" cy="791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3C9FEC-5246-4EDB-AE74-74A2CC0F725A}"/>
              </a:ext>
            </a:extLst>
          </p:cNvPr>
          <p:cNvSpPr/>
          <p:nvPr/>
        </p:nvSpPr>
        <p:spPr>
          <a:xfrm>
            <a:off x="7887877" y="4548847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BE7E38-BC8A-4439-9F6B-D7D7D00C9F1A}"/>
              </a:ext>
            </a:extLst>
          </p:cNvPr>
          <p:cNvSpPr/>
          <p:nvPr/>
        </p:nvSpPr>
        <p:spPr>
          <a:xfrm>
            <a:off x="7838387" y="3684144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B5AD7-0EBC-49D3-82E1-54F69BB8290B}"/>
              </a:ext>
            </a:extLst>
          </p:cNvPr>
          <p:cNvCxnSpPr>
            <a:stCxn id="30" idx="0"/>
            <a:endCxn id="11" idx="2"/>
          </p:cNvCxnSpPr>
          <p:nvPr/>
        </p:nvCxnSpPr>
        <p:spPr>
          <a:xfrm flipH="1" flipV="1">
            <a:off x="6636470" y="1583703"/>
            <a:ext cx="1791092" cy="2100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040DBB-DEA6-499F-867F-F6A4E34A50E4}"/>
              </a:ext>
            </a:extLst>
          </p:cNvPr>
          <p:cNvCxnSpPr>
            <a:stCxn id="28" idx="0"/>
            <a:endCxn id="11" idx="2"/>
          </p:cNvCxnSpPr>
          <p:nvPr/>
        </p:nvCxnSpPr>
        <p:spPr>
          <a:xfrm flipH="1" flipV="1">
            <a:off x="6636470" y="1583703"/>
            <a:ext cx="1840582" cy="2965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191516-33E9-4F80-904E-6532ACC669A3}"/>
              </a:ext>
            </a:extLst>
          </p:cNvPr>
          <p:cNvSpPr txBox="1"/>
          <p:nvPr/>
        </p:nvSpPr>
        <p:spPr>
          <a:xfrm>
            <a:off x="8182682" y="3059668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65FDCF-F726-431B-8F1D-91FDC81E8AA9}"/>
              </a:ext>
            </a:extLst>
          </p:cNvPr>
          <p:cNvSpPr/>
          <p:nvPr/>
        </p:nvSpPr>
        <p:spPr>
          <a:xfrm>
            <a:off x="5074767" y="3846966"/>
            <a:ext cx="1086437" cy="418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</p:spTree>
    <p:extLst>
      <p:ext uri="{BB962C8B-B14F-4D97-AF65-F5344CB8AC3E}">
        <p14:creationId xmlns:p14="http://schemas.microsoft.com/office/powerpoint/2010/main" val="191681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FE811CB-CF86-4B50-89F2-C482D86C373A}"/>
              </a:ext>
            </a:extLst>
          </p:cNvPr>
          <p:cNvSpPr/>
          <p:nvPr/>
        </p:nvSpPr>
        <p:spPr>
          <a:xfrm>
            <a:off x="9332536" y="2691350"/>
            <a:ext cx="3487918" cy="352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DCD95-7B60-4F93-A64A-B58BB7BD0D07}"/>
              </a:ext>
            </a:extLst>
          </p:cNvPr>
          <p:cNvSpPr/>
          <p:nvPr/>
        </p:nvSpPr>
        <p:spPr>
          <a:xfrm>
            <a:off x="263951" y="1776953"/>
            <a:ext cx="3228680" cy="404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2AE92-B9F1-4C88-988A-75DEB977844D}"/>
              </a:ext>
            </a:extLst>
          </p:cNvPr>
          <p:cNvSpPr/>
          <p:nvPr/>
        </p:nvSpPr>
        <p:spPr>
          <a:xfrm>
            <a:off x="263951" y="177695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BEE69-D24F-4BC3-B1EE-26036BF6EC07}"/>
              </a:ext>
            </a:extLst>
          </p:cNvPr>
          <p:cNvSpPr/>
          <p:nvPr/>
        </p:nvSpPr>
        <p:spPr>
          <a:xfrm>
            <a:off x="263951" y="518474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731BB-578C-435F-AF6E-CE949D992DA7}"/>
              </a:ext>
            </a:extLst>
          </p:cNvPr>
          <p:cNvSpPr/>
          <p:nvPr/>
        </p:nvSpPr>
        <p:spPr>
          <a:xfrm>
            <a:off x="367646" y="1908928"/>
            <a:ext cx="391212" cy="41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C4FA4-F274-42F9-AFBC-4BDC44E05EB7}"/>
              </a:ext>
            </a:extLst>
          </p:cNvPr>
          <p:cNvSpPr txBox="1"/>
          <p:nvPr/>
        </p:nvSpPr>
        <p:spPr>
          <a:xfrm>
            <a:off x="758858" y="190892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6BDE3-9383-40E1-8E30-C637B278AEC8}"/>
              </a:ext>
            </a:extLst>
          </p:cNvPr>
          <p:cNvSpPr txBox="1"/>
          <p:nvPr/>
        </p:nvSpPr>
        <p:spPr>
          <a:xfrm>
            <a:off x="862553" y="3126333"/>
            <a:ext cx="209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Gérer efficacement votre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0D1D6D-0A9D-46FD-A9E3-333ECE1C5D5E}"/>
              </a:ext>
            </a:extLst>
          </p:cNvPr>
          <p:cNvSpPr/>
          <p:nvPr/>
        </p:nvSpPr>
        <p:spPr>
          <a:xfrm>
            <a:off x="1192491" y="3830054"/>
            <a:ext cx="1437588" cy="51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E87B5F-BF4F-482B-B5EA-2C5C97D595BB}"/>
              </a:ext>
            </a:extLst>
          </p:cNvPr>
          <p:cNvSpPr/>
          <p:nvPr/>
        </p:nvSpPr>
        <p:spPr>
          <a:xfrm>
            <a:off x="6047295" y="914400"/>
            <a:ext cx="117835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DF83B6-D5CF-4489-B4B9-8E7D50E44230}"/>
              </a:ext>
            </a:extLst>
          </p:cNvPr>
          <p:cNvSpPr/>
          <p:nvPr/>
        </p:nvSpPr>
        <p:spPr>
          <a:xfrm>
            <a:off x="6047295" y="2318994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89AD6F-246B-4438-BB8C-66E5CE8A5D96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6636470" y="1583703"/>
            <a:ext cx="0" cy="735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FF81EDB-89DF-4FC9-B22F-833779365AF2}"/>
              </a:ext>
            </a:extLst>
          </p:cNvPr>
          <p:cNvSpPr/>
          <p:nvPr/>
        </p:nvSpPr>
        <p:spPr>
          <a:xfrm>
            <a:off x="8552468" y="914399"/>
            <a:ext cx="1635551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90158-5B38-4402-8863-D7B51F6B2D99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7225645" y="1249051"/>
            <a:ext cx="1326823" cy="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E6C4D-38F9-41F3-8593-6D95B8A227F0}"/>
              </a:ext>
            </a:extLst>
          </p:cNvPr>
          <p:cNvSpPr/>
          <p:nvPr/>
        </p:nvSpPr>
        <p:spPr>
          <a:xfrm>
            <a:off x="169682" y="1583702"/>
            <a:ext cx="3577472" cy="9945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43408-DF26-4E2E-80E0-AD70422A3793}"/>
              </a:ext>
            </a:extLst>
          </p:cNvPr>
          <p:cNvSpPr/>
          <p:nvPr/>
        </p:nvSpPr>
        <p:spPr>
          <a:xfrm>
            <a:off x="122549" y="5007989"/>
            <a:ext cx="3577472" cy="9945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FED13-A0AB-430F-AFFD-1704AEB00B9D}"/>
              </a:ext>
            </a:extLst>
          </p:cNvPr>
          <p:cNvSpPr/>
          <p:nvPr/>
        </p:nvSpPr>
        <p:spPr>
          <a:xfrm>
            <a:off x="122549" y="2691350"/>
            <a:ext cx="3577472" cy="21563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92A75-F44B-4C22-93D7-08B1B481BB00}"/>
              </a:ext>
            </a:extLst>
          </p:cNvPr>
          <p:cNvSpPr/>
          <p:nvPr/>
        </p:nvSpPr>
        <p:spPr>
          <a:xfrm>
            <a:off x="4128940" y="2783264"/>
            <a:ext cx="1230197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5622D0-F3F2-400C-965E-230C5B50E85E}"/>
              </a:ext>
            </a:extLst>
          </p:cNvPr>
          <p:cNvSpPr/>
          <p:nvPr/>
        </p:nvSpPr>
        <p:spPr>
          <a:xfrm>
            <a:off x="4180788" y="3566474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2BA601-DA11-4E01-B280-D1BFCADF466C}"/>
              </a:ext>
            </a:extLst>
          </p:cNvPr>
          <p:cNvSpPr/>
          <p:nvPr/>
        </p:nvSpPr>
        <p:spPr>
          <a:xfrm>
            <a:off x="4180787" y="4343815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E6695-5E5E-43D4-84B8-FED5207BC5A3}"/>
              </a:ext>
            </a:extLst>
          </p:cNvPr>
          <p:cNvSpPr/>
          <p:nvPr/>
        </p:nvSpPr>
        <p:spPr>
          <a:xfrm>
            <a:off x="4868945" y="1779309"/>
            <a:ext cx="117835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D616EA-7ADE-4854-AF4A-68D45246EC39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4744039" y="2448612"/>
            <a:ext cx="714081" cy="334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8B99DF-3F9B-4893-9448-5D4327F6A90C}"/>
              </a:ext>
            </a:extLst>
          </p:cNvPr>
          <p:cNvCxnSpPr>
            <a:stCxn id="23" idx="0"/>
            <a:endCxn id="25" idx="2"/>
          </p:cNvCxnSpPr>
          <p:nvPr/>
        </p:nvCxnSpPr>
        <p:spPr>
          <a:xfrm flipV="1">
            <a:off x="4769963" y="2448612"/>
            <a:ext cx="688157" cy="11178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8E94AB-7267-4867-B440-B3F840AA6EA3}"/>
              </a:ext>
            </a:extLst>
          </p:cNvPr>
          <p:cNvCxnSpPr>
            <a:stCxn id="24" idx="0"/>
            <a:endCxn id="25" idx="2"/>
          </p:cNvCxnSpPr>
          <p:nvPr/>
        </p:nvCxnSpPr>
        <p:spPr>
          <a:xfrm flipV="1">
            <a:off x="4769962" y="2448612"/>
            <a:ext cx="688158" cy="1895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F6D17-F38C-4290-9DF1-414063E13266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flipV="1">
            <a:off x="5458120" y="1249052"/>
            <a:ext cx="589175" cy="5302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89293DA-9466-4A24-9E97-0CFB9121DC3E}"/>
              </a:ext>
            </a:extLst>
          </p:cNvPr>
          <p:cNvSpPr/>
          <p:nvPr/>
        </p:nvSpPr>
        <p:spPr>
          <a:xfrm>
            <a:off x="8295588" y="1390454"/>
            <a:ext cx="1555420" cy="791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1F62C8-661A-4014-A711-3D41A6904F3F}"/>
              </a:ext>
            </a:extLst>
          </p:cNvPr>
          <p:cNvSpPr/>
          <p:nvPr/>
        </p:nvSpPr>
        <p:spPr>
          <a:xfrm>
            <a:off x="6561054" y="4023509"/>
            <a:ext cx="1555420" cy="791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3C9FEC-5246-4EDB-AE74-74A2CC0F725A}"/>
              </a:ext>
            </a:extLst>
          </p:cNvPr>
          <p:cNvSpPr/>
          <p:nvPr/>
        </p:nvSpPr>
        <p:spPr>
          <a:xfrm>
            <a:off x="7887877" y="4548847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BE7E38-BC8A-4439-9F6B-D7D7D00C9F1A}"/>
              </a:ext>
            </a:extLst>
          </p:cNvPr>
          <p:cNvSpPr/>
          <p:nvPr/>
        </p:nvSpPr>
        <p:spPr>
          <a:xfrm>
            <a:off x="7838387" y="3684144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B5AD7-0EBC-49D3-82E1-54F69BB8290B}"/>
              </a:ext>
            </a:extLst>
          </p:cNvPr>
          <p:cNvCxnSpPr>
            <a:stCxn id="30" idx="0"/>
            <a:endCxn id="11" idx="2"/>
          </p:cNvCxnSpPr>
          <p:nvPr/>
        </p:nvCxnSpPr>
        <p:spPr>
          <a:xfrm flipH="1" flipV="1">
            <a:off x="6636470" y="1583703"/>
            <a:ext cx="1791092" cy="2100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040DBB-DEA6-499F-867F-F6A4E34A50E4}"/>
              </a:ext>
            </a:extLst>
          </p:cNvPr>
          <p:cNvCxnSpPr>
            <a:stCxn id="28" idx="0"/>
            <a:endCxn id="11" idx="2"/>
          </p:cNvCxnSpPr>
          <p:nvPr/>
        </p:nvCxnSpPr>
        <p:spPr>
          <a:xfrm flipH="1" flipV="1">
            <a:off x="6636470" y="1583703"/>
            <a:ext cx="1840582" cy="2965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191516-33E9-4F80-904E-6532ACC669A3}"/>
              </a:ext>
            </a:extLst>
          </p:cNvPr>
          <p:cNvSpPr txBox="1"/>
          <p:nvPr/>
        </p:nvSpPr>
        <p:spPr>
          <a:xfrm>
            <a:off x="8182682" y="3059668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65FDCF-F726-431B-8F1D-91FDC81E8AA9}"/>
              </a:ext>
            </a:extLst>
          </p:cNvPr>
          <p:cNvSpPr/>
          <p:nvPr/>
        </p:nvSpPr>
        <p:spPr>
          <a:xfrm>
            <a:off x="5074767" y="3846966"/>
            <a:ext cx="1086437" cy="418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EEBBEB-8EC4-4DBE-B39E-B925C520ED4F}"/>
              </a:ext>
            </a:extLst>
          </p:cNvPr>
          <p:cNvSpPr/>
          <p:nvPr/>
        </p:nvSpPr>
        <p:spPr>
          <a:xfrm>
            <a:off x="10268144" y="4055967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16F19C-00EB-4A69-89F7-E986DE515F74}"/>
              </a:ext>
            </a:extLst>
          </p:cNvPr>
          <p:cNvSpPr/>
          <p:nvPr/>
        </p:nvSpPr>
        <p:spPr>
          <a:xfrm>
            <a:off x="10317634" y="4955771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7C9BB-2BAB-40CF-8952-BF9BDE5C414B}"/>
              </a:ext>
            </a:extLst>
          </p:cNvPr>
          <p:cNvSpPr/>
          <p:nvPr/>
        </p:nvSpPr>
        <p:spPr>
          <a:xfrm>
            <a:off x="9434089" y="3244334"/>
            <a:ext cx="117835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B1A7FF-B99D-403F-A736-7DD7A97AC34F}"/>
              </a:ext>
            </a:extLst>
          </p:cNvPr>
          <p:cNvSpPr/>
          <p:nvPr/>
        </p:nvSpPr>
        <p:spPr>
          <a:xfrm>
            <a:off x="10933091" y="3249112"/>
            <a:ext cx="1258909" cy="46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StockRouting</a:t>
            </a:r>
            <a:endParaRPr lang="fr-FR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BEED53-3290-4856-A0B1-1D07A6659E18}"/>
              </a:ext>
            </a:extLst>
          </p:cNvPr>
          <p:cNvCxnSpPr>
            <a:stCxn id="38" idx="1"/>
            <a:endCxn id="37" idx="3"/>
          </p:cNvCxnSpPr>
          <p:nvPr/>
        </p:nvCxnSpPr>
        <p:spPr>
          <a:xfrm flipH="1">
            <a:off x="10612439" y="3479647"/>
            <a:ext cx="320652" cy="993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E369D2-A879-447F-9206-C9557348C7F8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H="1" flipV="1">
            <a:off x="10023264" y="3913637"/>
            <a:ext cx="834055" cy="142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6C9600-4757-47B8-BDAA-8FC17081994C}"/>
              </a:ext>
            </a:extLst>
          </p:cNvPr>
          <p:cNvCxnSpPr>
            <a:stCxn id="35" idx="0"/>
            <a:endCxn id="37" idx="2"/>
          </p:cNvCxnSpPr>
          <p:nvPr/>
        </p:nvCxnSpPr>
        <p:spPr>
          <a:xfrm flipH="1" flipV="1">
            <a:off x="10023264" y="3913637"/>
            <a:ext cx="883545" cy="104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E0446D-4885-48B3-BBF6-E5E0B384C7E7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9973774" y="1583702"/>
            <a:ext cx="49490" cy="16606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4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FE811CB-CF86-4B50-89F2-C482D86C373A}"/>
              </a:ext>
            </a:extLst>
          </p:cNvPr>
          <p:cNvSpPr/>
          <p:nvPr/>
        </p:nvSpPr>
        <p:spPr>
          <a:xfrm>
            <a:off x="9332536" y="2691350"/>
            <a:ext cx="3487918" cy="3520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DCD95-7B60-4F93-A64A-B58BB7BD0D07}"/>
              </a:ext>
            </a:extLst>
          </p:cNvPr>
          <p:cNvSpPr/>
          <p:nvPr/>
        </p:nvSpPr>
        <p:spPr>
          <a:xfrm>
            <a:off x="263951" y="1776953"/>
            <a:ext cx="3228680" cy="404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2AE92-B9F1-4C88-988A-75DEB977844D}"/>
              </a:ext>
            </a:extLst>
          </p:cNvPr>
          <p:cNvSpPr/>
          <p:nvPr/>
        </p:nvSpPr>
        <p:spPr>
          <a:xfrm>
            <a:off x="263951" y="177695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BEE69-D24F-4BC3-B1EE-26036BF6EC07}"/>
              </a:ext>
            </a:extLst>
          </p:cNvPr>
          <p:cNvSpPr/>
          <p:nvPr/>
        </p:nvSpPr>
        <p:spPr>
          <a:xfrm>
            <a:off x="263951" y="5184743"/>
            <a:ext cx="3228680" cy="64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731BB-578C-435F-AF6E-CE949D992DA7}"/>
              </a:ext>
            </a:extLst>
          </p:cNvPr>
          <p:cNvSpPr/>
          <p:nvPr/>
        </p:nvSpPr>
        <p:spPr>
          <a:xfrm>
            <a:off x="367646" y="1908928"/>
            <a:ext cx="391212" cy="41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C4FA4-F274-42F9-AFBC-4BDC44E05EB7}"/>
              </a:ext>
            </a:extLst>
          </p:cNvPr>
          <p:cNvSpPr txBox="1"/>
          <p:nvPr/>
        </p:nvSpPr>
        <p:spPr>
          <a:xfrm>
            <a:off x="758858" y="190892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6BDE3-9383-40E1-8E30-C637B278AEC8}"/>
              </a:ext>
            </a:extLst>
          </p:cNvPr>
          <p:cNvSpPr txBox="1"/>
          <p:nvPr/>
        </p:nvSpPr>
        <p:spPr>
          <a:xfrm>
            <a:off x="862553" y="3126333"/>
            <a:ext cx="209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Gérer efficacement votre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0D1D6D-0A9D-46FD-A9E3-333ECE1C5D5E}"/>
              </a:ext>
            </a:extLst>
          </p:cNvPr>
          <p:cNvSpPr/>
          <p:nvPr/>
        </p:nvSpPr>
        <p:spPr>
          <a:xfrm>
            <a:off x="1192491" y="3830054"/>
            <a:ext cx="1437588" cy="51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E87B5F-BF4F-482B-B5EA-2C5C97D595BB}"/>
              </a:ext>
            </a:extLst>
          </p:cNvPr>
          <p:cNvSpPr/>
          <p:nvPr/>
        </p:nvSpPr>
        <p:spPr>
          <a:xfrm>
            <a:off x="6047295" y="914400"/>
            <a:ext cx="117835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DF83B6-D5CF-4489-B4B9-8E7D50E44230}"/>
              </a:ext>
            </a:extLst>
          </p:cNvPr>
          <p:cNvSpPr/>
          <p:nvPr/>
        </p:nvSpPr>
        <p:spPr>
          <a:xfrm>
            <a:off x="6047295" y="2318994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89AD6F-246B-4438-BB8C-66E5CE8A5D96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6636470" y="1583703"/>
            <a:ext cx="0" cy="735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FF81EDB-89DF-4FC9-B22F-833779365AF2}"/>
              </a:ext>
            </a:extLst>
          </p:cNvPr>
          <p:cNvSpPr/>
          <p:nvPr/>
        </p:nvSpPr>
        <p:spPr>
          <a:xfrm>
            <a:off x="8552468" y="914399"/>
            <a:ext cx="1635551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90158-5B38-4402-8863-D7B51F6B2D99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7225645" y="1249051"/>
            <a:ext cx="1326823" cy="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E6C4D-38F9-41F3-8593-6D95B8A227F0}"/>
              </a:ext>
            </a:extLst>
          </p:cNvPr>
          <p:cNvSpPr/>
          <p:nvPr/>
        </p:nvSpPr>
        <p:spPr>
          <a:xfrm>
            <a:off x="169682" y="1583702"/>
            <a:ext cx="3577472" cy="9945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43408-DF26-4E2E-80E0-AD70422A3793}"/>
              </a:ext>
            </a:extLst>
          </p:cNvPr>
          <p:cNvSpPr/>
          <p:nvPr/>
        </p:nvSpPr>
        <p:spPr>
          <a:xfrm>
            <a:off x="122549" y="5007989"/>
            <a:ext cx="3577472" cy="9945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FED13-A0AB-430F-AFFD-1704AEB00B9D}"/>
              </a:ext>
            </a:extLst>
          </p:cNvPr>
          <p:cNvSpPr/>
          <p:nvPr/>
        </p:nvSpPr>
        <p:spPr>
          <a:xfrm>
            <a:off x="122549" y="2691350"/>
            <a:ext cx="3577472" cy="21563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92A75-F44B-4C22-93D7-08B1B481BB00}"/>
              </a:ext>
            </a:extLst>
          </p:cNvPr>
          <p:cNvSpPr/>
          <p:nvPr/>
        </p:nvSpPr>
        <p:spPr>
          <a:xfrm>
            <a:off x="4128940" y="2783264"/>
            <a:ext cx="1230197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5622D0-F3F2-400C-965E-230C5B50E85E}"/>
              </a:ext>
            </a:extLst>
          </p:cNvPr>
          <p:cNvSpPr/>
          <p:nvPr/>
        </p:nvSpPr>
        <p:spPr>
          <a:xfrm>
            <a:off x="4180788" y="3566474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2BA601-DA11-4E01-B280-D1BFCADF466C}"/>
              </a:ext>
            </a:extLst>
          </p:cNvPr>
          <p:cNvSpPr/>
          <p:nvPr/>
        </p:nvSpPr>
        <p:spPr>
          <a:xfrm>
            <a:off x="4180787" y="4343815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E6695-5E5E-43D4-84B8-FED5207BC5A3}"/>
              </a:ext>
            </a:extLst>
          </p:cNvPr>
          <p:cNvSpPr/>
          <p:nvPr/>
        </p:nvSpPr>
        <p:spPr>
          <a:xfrm>
            <a:off x="4868945" y="1779309"/>
            <a:ext cx="117835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D616EA-7ADE-4854-AF4A-68D45246EC39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4744039" y="2448612"/>
            <a:ext cx="714081" cy="334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8B99DF-3F9B-4893-9448-5D4327F6A90C}"/>
              </a:ext>
            </a:extLst>
          </p:cNvPr>
          <p:cNvCxnSpPr>
            <a:stCxn id="23" idx="0"/>
            <a:endCxn id="25" idx="2"/>
          </p:cNvCxnSpPr>
          <p:nvPr/>
        </p:nvCxnSpPr>
        <p:spPr>
          <a:xfrm flipV="1">
            <a:off x="4769963" y="2448612"/>
            <a:ext cx="688157" cy="11178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8E94AB-7267-4867-B440-B3F840AA6EA3}"/>
              </a:ext>
            </a:extLst>
          </p:cNvPr>
          <p:cNvCxnSpPr>
            <a:stCxn id="24" idx="0"/>
            <a:endCxn id="25" idx="2"/>
          </p:cNvCxnSpPr>
          <p:nvPr/>
        </p:nvCxnSpPr>
        <p:spPr>
          <a:xfrm flipV="1">
            <a:off x="4769962" y="2448612"/>
            <a:ext cx="688158" cy="1895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F6D17-F38C-4290-9DF1-414063E13266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flipV="1">
            <a:off x="5458120" y="1249052"/>
            <a:ext cx="589175" cy="5302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89293DA-9466-4A24-9E97-0CFB9121DC3E}"/>
              </a:ext>
            </a:extLst>
          </p:cNvPr>
          <p:cNvSpPr/>
          <p:nvPr/>
        </p:nvSpPr>
        <p:spPr>
          <a:xfrm>
            <a:off x="8295588" y="1390454"/>
            <a:ext cx="1555420" cy="791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1F62C8-661A-4014-A711-3D41A6904F3F}"/>
              </a:ext>
            </a:extLst>
          </p:cNvPr>
          <p:cNvSpPr/>
          <p:nvPr/>
        </p:nvSpPr>
        <p:spPr>
          <a:xfrm>
            <a:off x="6561054" y="4023509"/>
            <a:ext cx="1555420" cy="791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3C9FEC-5246-4EDB-AE74-74A2CC0F725A}"/>
              </a:ext>
            </a:extLst>
          </p:cNvPr>
          <p:cNvSpPr/>
          <p:nvPr/>
        </p:nvSpPr>
        <p:spPr>
          <a:xfrm>
            <a:off x="7887877" y="4548847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BE7E38-BC8A-4439-9F6B-D7D7D00C9F1A}"/>
              </a:ext>
            </a:extLst>
          </p:cNvPr>
          <p:cNvSpPr/>
          <p:nvPr/>
        </p:nvSpPr>
        <p:spPr>
          <a:xfrm>
            <a:off x="7838387" y="3684144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B5AD7-0EBC-49D3-82E1-54F69BB8290B}"/>
              </a:ext>
            </a:extLst>
          </p:cNvPr>
          <p:cNvCxnSpPr>
            <a:stCxn id="30" idx="0"/>
            <a:endCxn id="11" idx="2"/>
          </p:cNvCxnSpPr>
          <p:nvPr/>
        </p:nvCxnSpPr>
        <p:spPr>
          <a:xfrm flipH="1" flipV="1">
            <a:off x="6636470" y="1583703"/>
            <a:ext cx="1791092" cy="2100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040DBB-DEA6-499F-867F-F6A4E34A50E4}"/>
              </a:ext>
            </a:extLst>
          </p:cNvPr>
          <p:cNvCxnSpPr>
            <a:stCxn id="28" idx="0"/>
            <a:endCxn id="11" idx="2"/>
          </p:cNvCxnSpPr>
          <p:nvPr/>
        </p:nvCxnSpPr>
        <p:spPr>
          <a:xfrm flipH="1" flipV="1">
            <a:off x="6636470" y="1583703"/>
            <a:ext cx="1840582" cy="2965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191516-33E9-4F80-904E-6532ACC669A3}"/>
              </a:ext>
            </a:extLst>
          </p:cNvPr>
          <p:cNvSpPr txBox="1"/>
          <p:nvPr/>
        </p:nvSpPr>
        <p:spPr>
          <a:xfrm>
            <a:off x="8182682" y="3059668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65FDCF-F726-431B-8F1D-91FDC81E8AA9}"/>
              </a:ext>
            </a:extLst>
          </p:cNvPr>
          <p:cNvSpPr/>
          <p:nvPr/>
        </p:nvSpPr>
        <p:spPr>
          <a:xfrm>
            <a:off x="5074767" y="3846966"/>
            <a:ext cx="1086437" cy="418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EEBBEB-8EC4-4DBE-B39E-B925C520ED4F}"/>
              </a:ext>
            </a:extLst>
          </p:cNvPr>
          <p:cNvSpPr/>
          <p:nvPr/>
        </p:nvSpPr>
        <p:spPr>
          <a:xfrm>
            <a:off x="10268144" y="4055967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16F19C-00EB-4A69-89F7-E986DE515F74}"/>
              </a:ext>
            </a:extLst>
          </p:cNvPr>
          <p:cNvSpPr/>
          <p:nvPr/>
        </p:nvSpPr>
        <p:spPr>
          <a:xfrm>
            <a:off x="10317634" y="4955771"/>
            <a:ext cx="1178350" cy="669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7C9BB-2BAB-40CF-8952-BF9BDE5C414B}"/>
              </a:ext>
            </a:extLst>
          </p:cNvPr>
          <p:cNvSpPr/>
          <p:nvPr/>
        </p:nvSpPr>
        <p:spPr>
          <a:xfrm>
            <a:off x="9434089" y="3244334"/>
            <a:ext cx="117835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B1A7FF-B99D-403F-A736-7DD7A97AC34F}"/>
              </a:ext>
            </a:extLst>
          </p:cNvPr>
          <p:cNvSpPr/>
          <p:nvPr/>
        </p:nvSpPr>
        <p:spPr>
          <a:xfrm>
            <a:off x="10933091" y="3249112"/>
            <a:ext cx="1258909" cy="46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StockRouting</a:t>
            </a:r>
            <a:endParaRPr lang="fr-FR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BEED53-3290-4856-A0B1-1D07A6659E18}"/>
              </a:ext>
            </a:extLst>
          </p:cNvPr>
          <p:cNvCxnSpPr>
            <a:stCxn id="38" idx="1"/>
            <a:endCxn id="37" idx="3"/>
          </p:cNvCxnSpPr>
          <p:nvPr/>
        </p:nvCxnSpPr>
        <p:spPr>
          <a:xfrm flipH="1">
            <a:off x="10612439" y="3479647"/>
            <a:ext cx="320652" cy="993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E369D2-A879-447F-9206-C9557348C7F8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H="1" flipV="1">
            <a:off x="10023264" y="3913637"/>
            <a:ext cx="834055" cy="142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6C9600-4757-47B8-BDAA-8FC17081994C}"/>
              </a:ext>
            </a:extLst>
          </p:cNvPr>
          <p:cNvCxnSpPr>
            <a:stCxn id="35" idx="0"/>
            <a:endCxn id="37" idx="2"/>
          </p:cNvCxnSpPr>
          <p:nvPr/>
        </p:nvCxnSpPr>
        <p:spPr>
          <a:xfrm flipH="1" flipV="1">
            <a:off x="10023264" y="3913637"/>
            <a:ext cx="883545" cy="104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E0446D-4885-48B3-BBF6-E5E0B384C7E7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9973774" y="1583702"/>
            <a:ext cx="49490" cy="16606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A83B08E-C7ED-4748-994E-6FA0FFDCCA56}"/>
              </a:ext>
            </a:extLst>
          </p:cNvPr>
          <p:cNvSpPr/>
          <p:nvPr/>
        </p:nvSpPr>
        <p:spPr>
          <a:xfrm>
            <a:off x="5744494" y="5584059"/>
            <a:ext cx="117835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6F7F53-CCD6-4163-B3AC-49CA64C92D8C}"/>
              </a:ext>
            </a:extLst>
          </p:cNvPr>
          <p:cNvSpPr/>
          <p:nvPr/>
        </p:nvSpPr>
        <p:spPr>
          <a:xfrm>
            <a:off x="3808430" y="6002518"/>
            <a:ext cx="1748672" cy="66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A56E17-827D-4198-9AAC-F3FD1344070A}"/>
              </a:ext>
            </a:extLst>
          </p:cNvPr>
          <p:cNvCxnSpPr>
            <a:stCxn id="3" idx="0"/>
            <a:endCxn id="43" idx="1"/>
          </p:cNvCxnSpPr>
          <p:nvPr/>
        </p:nvCxnSpPr>
        <p:spPr>
          <a:xfrm flipV="1">
            <a:off x="4682766" y="5918711"/>
            <a:ext cx="1061728" cy="838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4B6691-7A72-4D9F-BCF4-83E79426333B}"/>
              </a:ext>
            </a:extLst>
          </p:cNvPr>
          <p:cNvCxnSpPr>
            <a:stCxn id="43" idx="3"/>
            <a:endCxn id="37" idx="1"/>
          </p:cNvCxnSpPr>
          <p:nvPr/>
        </p:nvCxnSpPr>
        <p:spPr>
          <a:xfrm flipV="1">
            <a:off x="6922844" y="3578986"/>
            <a:ext cx="2511245" cy="233972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1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A0FC-E403-4455-B601-74D95E75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TTFAC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1F85-115F-4061-A09A-A4BD801E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fr-FR" dirty="0"/>
              <a:t>time to first api call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9CE139-37CB-445F-80FA-8EF492E05DAE}"/>
              </a:ext>
            </a:extLst>
          </p:cNvPr>
          <p:cNvCxnSpPr/>
          <p:nvPr/>
        </p:nvCxnSpPr>
        <p:spPr>
          <a:xfrm flipV="1">
            <a:off x="414779" y="3959258"/>
            <a:ext cx="11260318" cy="56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38A6BB-1E71-4D0E-916E-BEACD426327F}"/>
              </a:ext>
            </a:extLst>
          </p:cNvPr>
          <p:cNvCxnSpPr/>
          <p:nvPr/>
        </p:nvCxnSpPr>
        <p:spPr>
          <a:xfrm>
            <a:off x="768285" y="3695307"/>
            <a:ext cx="0" cy="674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CE13A9-5CBF-4315-BA46-30F9DABC6D63}"/>
              </a:ext>
            </a:extLst>
          </p:cNvPr>
          <p:cNvCxnSpPr/>
          <p:nvPr/>
        </p:nvCxnSpPr>
        <p:spPr>
          <a:xfrm>
            <a:off x="6213836" y="3678810"/>
            <a:ext cx="0" cy="6740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E87F13-0AAB-41A3-9666-732A247E36C6}"/>
              </a:ext>
            </a:extLst>
          </p:cNvPr>
          <p:cNvCxnSpPr/>
          <p:nvPr/>
        </p:nvCxnSpPr>
        <p:spPr>
          <a:xfrm>
            <a:off x="876693" y="3148553"/>
            <a:ext cx="530257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A25D78-C5C0-4954-98D7-2DA2C4A14817}"/>
              </a:ext>
            </a:extLst>
          </p:cNvPr>
          <p:cNvSpPr txBox="1"/>
          <p:nvPr/>
        </p:nvSpPr>
        <p:spPr>
          <a:xfrm>
            <a:off x="344078" y="4581427"/>
            <a:ext cx="365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je </a:t>
            </a:r>
            <a:r>
              <a:rPr lang="fr-FR" dirty="0" err="1"/>
              <a:t>decouvre</a:t>
            </a:r>
            <a:r>
              <a:rPr lang="fr-FR" dirty="0"/>
              <a:t> l’existence d’une librairie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F53CF-D147-4B3B-9219-A07535D3CC5C}"/>
              </a:ext>
            </a:extLst>
          </p:cNvPr>
          <p:cNvSpPr txBox="1"/>
          <p:nvPr/>
        </p:nvSpPr>
        <p:spPr>
          <a:xfrm>
            <a:off x="5740924" y="4614421"/>
            <a:ext cx="457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je fais mon premier hello world avec la librairie</a:t>
            </a:r>
          </a:p>
        </p:txBody>
      </p:sp>
    </p:spTree>
    <p:extLst>
      <p:ext uri="{BB962C8B-B14F-4D97-AF65-F5344CB8AC3E}">
        <p14:creationId xmlns:p14="http://schemas.microsoft.com/office/powerpoint/2010/main" val="3018240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19F6E-D3F7-43F6-81C3-A60FFA3C228C}"/>
              </a:ext>
            </a:extLst>
          </p:cNvPr>
          <p:cNvCxnSpPr/>
          <p:nvPr/>
        </p:nvCxnSpPr>
        <p:spPr>
          <a:xfrm>
            <a:off x="348792" y="3429000"/>
            <a:ext cx="116279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2115A-0714-4623-9B89-C11135A85D64}"/>
              </a:ext>
            </a:extLst>
          </p:cNvPr>
          <p:cNvCxnSpPr/>
          <p:nvPr/>
        </p:nvCxnSpPr>
        <p:spPr>
          <a:xfrm>
            <a:off x="678730" y="3030718"/>
            <a:ext cx="0" cy="8059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FEF3AC-8A46-427B-8229-6AC96D004457}"/>
              </a:ext>
            </a:extLst>
          </p:cNvPr>
          <p:cNvCxnSpPr>
            <a:cxnSpLocks/>
          </p:cNvCxnSpPr>
          <p:nvPr/>
        </p:nvCxnSpPr>
        <p:spPr>
          <a:xfrm>
            <a:off x="801278" y="2502816"/>
            <a:ext cx="213045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3F7613-2732-411C-98DA-89E9B9C872B7}"/>
              </a:ext>
            </a:extLst>
          </p:cNvPr>
          <p:cNvSpPr txBox="1"/>
          <p:nvPr/>
        </p:nvSpPr>
        <p:spPr>
          <a:xfrm>
            <a:off x="1206631" y="195134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9EDAC7-2859-4B6C-852B-6C0D7206F05A}"/>
              </a:ext>
            </a:extLst>
          </p:cNvPr>
          <p:cNvCxnSpPr/>
          <p:nvPr/>
        </p:nvCxnSpPr>
        <p:spPr>
          <a:xfrm>
            <a:off x="3101419" y="3030718"/>
            <a:ext cx="0" cy="8814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6E973-3934-4543-9593-3565F4755850}"/>
              </a:ext>
            </a:extLst>
          </p:cNvPr>
          <p:cNvCxnSpPr>
            <a:cxnSpLocks/>
          </p:cNvCxnSpPr>
          <p:nvPr/>
        </p:nvCxnSpPr>
        <p:spPr>
          <a:xfrm>
            <a:off x="3206684" y="2513813"/>
            <a:ext cx="213045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A6072D-9374-4A2C-B33E-292568591AF5}"/>
              </a:ext>
            </a:extLst>
          </p:cNvPr>
          <p:cNvSpPr txBox="1"/>
          <p:nvPr/>
        </p:nvSpPr>
        <p:spPr>
          <a:xfrm>
            <a:off x="3893270" y="1951348"/>
            <a:ext cx="9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 (1)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C2F798-FEC7-4A7C-88AD-0498C622B2FD}"/>
              </a:ext>
            </a:extLst>
          </p:cNvPr>
          <p:cNvCxnSpPr/>
          <p:nvPr/>
        </p:nvCxnSpPr>
        <p:spPr>
          <a:xfrm>
            <a:off x="5425126" y="3030718"/>
            <a:ext cx="0" cy="8814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2876E5-F0C4-44B7-AC9F-E5F69E5B42CA}"/>
              </a:ext>
            </a:extLst>
          </p:cNvPr>
          <p:cNvCxnSpPr>
            <a:cxnSpLocks/>
          </p:cNvCxnSpPr>
          <p:nvPr/>
        </p:nvCxnSpPr>
        <p:spPr>
          <a:xfrm>
            <a:off x="5503682" y="2502816"/>
            <a:ext cx="213045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D73CFB-771A-4CE8-9FBC-436584671175}"/>
              </a:ext>
            </a:extLst>
          </p:cNvPr>
          <p:cNvSpPr txBox="1"/>
          <p:nvPr/>
        </p:nvSpPr>
        <p:spPr>
          <a:xfrm>
            <a:off x="6237668" y="195134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CA4BBC-4349-49CF-9B5A-088B305F1E25}"/>
              </a:ext>
            </a:extLst>
          </p:cNvPr>
          <p:cNvCxnSpPr/>
          <p:nvPr/>
        </p:nvCxnSpPr>
        <p:spPr>
          <a:xfrm>
            <a:off x="7821106" y="3039360"/>
            <a:ext cx="0" cy="8814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C207DE-6FFF-4CA0-B2D9-FAA78AFED34C}"/>
              </a:ext>
            </a:extLst>
          </p:cNvPr>
          <p:cNvCxnSpPr>
            <a:cxnSpLocks/>
          </p:cNvCxnSpPr>
          <p:nvPr/>
        </p:nvCxnSpPr>
        <p:spPr>
          <a:xfrm>
            <a:off x="7865096" y="2502816"/>
            <a:ext cx="213045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45355F-AD27-4CB6-BAF9-F0CA98E2F680}"/>
              </a:ext>
            </a:extLst>
          </p:cNvPr>
          <p:cNvSpPr txBox="1"/>
          <p:nvPr/>
        </p:nvSpPr>
        <p:spPr>
          <a:xfrm>
            <a:off x="8551682" y="1940351"/>
            <a:ext cx="9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 (2)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C48272-4A8B-4928-8A22-6A54BB041282}"/>
              </a:ext>
            </a:extLst>
          </p:cNvPr>
          <p:cNvCxnSpPr/>
          <p:nvPr/>
        </p:nvCxnSpPr>
        <p:spPr>
          <a:xfrm>
            <a:off x="678730" y="4327690"/>
            <a:ext cx="9704894" cy="3299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60DEFC-9BEF-49B7-9218-2001C4E0A2F5}"/>
              </a:ext>
            </a:extLst>
          </p:cNvPr>
          <p:cNvSpPr txBox="1"/>
          <p:nvPr/>
        </p:nvSpPr>
        <p:spPr>
          <a:xfrm>
            <a:off x="4463592" y="466155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</p:spTree>
    <p:extLst>
      <p:ext uri="{BB962C8B-B14F-4D97-AF65-F5344CB8AC3E}">
        <p14:creationId xmlns:p14="http://schemas.microsoft.com/office/powerpoint/2010/main" val="4174864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3B7B-42B3-416A-8099-E5BB9F64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7DD59E-B9EE-464A-8778-C9DDEB4B51B6}"/>
              </a:ext>
            </a:extLst>
          </p:cNvPr>
          <p:cNvCxnSpPr/>
          <p:nvPr/>
        </p:nvCxnSpPr>
        <p:spPr>
          <a:xfrm>
            <a:off x="221530" y="2898742"/>
            <a:ext cx="118306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457088-DBDE-4716-9E12-52A5E64B3191}"/>
              </a:ext>
            </a:extLst>
          </p:cNvPr>
          <p:cNvCxnSpPr/>
          <p:nvPr/>
        </p:nvCxnSpPr>
        <p:spPr>
          <a:xfrm>
            <a:off x="461913" y="2582944"/>
            <a:ext cx="0" cy="7070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B5289E-7B76-4C9E-A9C3-A03AA07AC1BD}"/>
              </a:ext>
            </a:extLst>
          </p:cNvPr>
          <p:cNvCxnSpPr>
            <a:cxnSpLocks/>
          </p:cNvCxnSpPr>
          <p:nvPr/>
        </p:nvCxnSpPr>
        <p:spPr>
          <a:xfrm>
            <a:off x="4077093" y="2552371"/>
            <a:ext cx="0" cy="768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23AF48-C572-4BB1-BB07-71D8124CE269}"/>
              </a:ext>
            </a:extLst>
          </p:cNvPr>
          <p:cNvSpPr txBox="1"/>
          <p:nvPr/>
        </p:nvSpPr>
        <p:spPr>
          <a:xfrm>
            <a:off x="166800" y="211004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E82C91-C83D-4A90-B752-0D2863A05876}"/>
              </a:ext>
            </a:extLst>
          </p:cNvPr>
          <p:cNvSpPr txBox="1"/>
          <p:nvPr/>
        </p:nvSpPr>
        <p:spPr>
          <a:xfrm>
            <a:off x="3459007" y="2110049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mouseover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7C9C1-7678-451D-BFA6-278C218D398E}"/>
              </a:ext>
            </a:extLst>
          </p:cNvPr>
          <p:cNvSpPr/>
          <p:nvPr/>
        </p:nvSpPr>
        <p:spPr>
          <a:xfrm>
            <a:off x="461914" y="2712562"/>
            <a:ext cx="146116" cy="44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9F173-5C44-4845-BC38-C349244AB07D}"/>
              </a:ext>
            </a:extLst>
          </p:cNvPr>
          <p:cNvSpPr txBox="1"/>
          <p:nvPr/>
        </p:nvSpPr>
        <p:spPr>
          <a:xfrm>
            <a:off x="720365" y="3234906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F1CA8-AE69-4E70-A1C4-E123701132B0}"/>
              </a:ext>
            </a:extLst>
          </p:cNvPr>
          <p:cNvSpPr/>
          <p:nvPr/>
        </p:nvSpPr>
        <p:spPr>
          <a:xfrm>
            <a:off x="4113076" y="2674855"/>
            <a:ext cx="119560" cy="447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9E8DB9-4ABA-4494-86E0-E295CFA869CE}"/>
              </a:ext>
            </a:extLst>
          </p:cNvPr>
          <p:cNvCxnSpPr>
            <a:cxnSpLocks/>
          </p:cNvCxnSpPr>
          <p:nvPr/>
        </p:nvCxnSpPr>
        <p:spPr>
          <a:xfrm>
            <a:off x="7019827" y="2514665"/>
            <a:ext cx="0" cy="768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5BD9E4-DE2B-438E-9FB6-FEA7AD165666}"/>
              </a:ext>
            </a:extLst>
          </p:cNvPr>
          <p:cNvSpPr txBox="1"/>
          <p:nvPr/>
        </p:nvSpPr>
        <p:spPr>
          <a:xfrm>
            <a:off x="6724714" y="211405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3631D-FE94-4ED6-8182-B835890BD0DB}"/>
              </a:ext>
            </a:extLst>
          </p:cNvPr>
          <p:cNvSpPr/>
          <p:nvPr/>
        </p:nvSpPr>
        <p:spPr>
          <a:xfrm>
            <a:off x="7019827" y="2651957"/>
            <a:ext cx="155537" cy="447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D6E1E2-F63B-441A-9D57-0C9997C8AA32}"/>
              </a:ext>
            </a:extLst>
          </p:cNvPr>
          <p:cNvCxnSpPr/>
          <p:nvPr/>
        </p:nvCxnSpPr>
        <p:spPr>
          <a:xfrm>
            <a:off x="8653806" y="2392182"/>
            <a:ext cx="0" cy="10885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A86112-D8AC-4C49-9BB9-26C0619A3262}"/>
              </a:ext>
            </a:extLst>
          </p:cNvPr>
          <p:cNvSpPr txBox="1"/>
          <p:nvPr/>
        </p:nvSpPr>
        <p:spPr>
          <a:xfrm>
            <a:off x="7876094" y="2044929"/>
            <a:ext cx="227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reprise de programme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2D3299-AD11-4E36-8774-DCA7EE9696FD}"/>
              </a:ext>
            </a:extLst>
          </p:cNvPr>
          <p:cNvSpPr/>
          <p:nvPr/>
        </p:nvSpPr>
        <p:spPr>
          <a:xfrm>
            <a:off x="8661508" y="2674855"/>
            <a:ext cx="150824" cy="44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1FF190-B331-41F0-BCE1-FF67E4A1043A}"/>
              </a:ext>
            </a:extLst>
          </p:cNvPr>
          <p:cNvSpPr/>
          <p:nvPr/>
        </p:nvSpPr>
        <p:spPr>
          <a:xfrm>
            <a:off x="2394408" y="5410987"/>
            <a:ext cx="2851604" cy="1338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FE3BBE-90C2-4F2B-A7B2-F6BE2859714F}"/>
              </a:ext>
            </a:extLst>
          </p:cNvPr>
          <p:cNvSpPr/>
          <p:nvPr/>
        </p:nvSpPr>
        <p:spPr>
          <a:xfrm>
            <a:off x="2870461" y="5703218"/>
            <a:ext cx="763571" cy="744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36833E-065A-4E9C-86EE-D646646B1552}"/>
              </a:ext>
            </a:extLst>
          </p:cNvPr>
          <p:cNvSpPr/>
          <p:nvPr/>
        </p:nvSpPr>
        <p:spPr>
          <a:xfrm>
            <a:off x="4312762" y="5524109"/>
            <a:ext cx="570322" cy="110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B76889-73AE-49EC-A130-6D544F287CBE}"/>
              </a:ext>
            </a:extLst>
          </p:cNvPr>
          <p:cNvCxnSpPr/>
          <p:nvPr/>
        </p:nvCxnSpPr>
        <p:spPr>
          <a:xfrm>
            <a:off x="3657599" y="5863474"/>
            <a:ext cx="65516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AEF010-796D-45E8-A75D-5B139ACB3AE1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H="1" flipV="1">
            <a:off x="3252246" y="4939648"/>
            <a:ext cx="1" cy="76357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5DF2481-43EC-4E27-8652-CE3981E2C269}"/>
              </a:ext>
            </a:extLst>
          </p:cNvPr>
          <p:cNvSpPr/>
          <p:nvPr/>
        </p:nvSpPr>
        <p:spPr>
          <a:xfrm>
            <a:off x="2747912" y="4473042"/>
            <a:ext cx="1008667" cy="46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20725B0F-B43C-405D-B5C4-0EDA6603614F}"/>
              </a:ext>
            </a:extLst>
          </p:cNvPr>
          <p:cNvSpPr/>
          <p:nvPr/>
        </p:nvSpPr>
        <p:spPr>
          <a:xfrm>
            <a:off x="5561814" y="4482469"/>
            <a:ext cx="2498100" cy="4477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30F06-ACD8-4C3F-A3A7-1F06C1259F63}"/>
              </a:ext>
            </a:extLst>
          </p:cNvPr>
          <p:cNvCxnSpPr>
            <a:stCxn id="46" idx="3"/>
            <a:endCxn id="47" idx="2"/>
          </p:cNvCxnSpPr>
          <p:nvPr/>
        </p:nvCxnSpPr>
        <p:spPr>
          <a:xfrm>
            <a:off x="3756579" y="4706345"/>
            <a:ext cx="180523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DE01F6-7A0A-4BBF-8CC3-1B1051451A47}"/>
              </a:ext>
            </a:extLst>
          </p:cNvPr>
          <p:cNvCxnSpPr/>
          <p:nvPr/>
        </p:nvCxnSpPr>
        <p:spPr>
          <a:xfrm>
            <a:off x="252953" y="4012676"/>
            <a:ext cx="118306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D9115EB-E743-4483-8117-B9C088D19BDC}"/>
              </a:ext>
            </a:extLst>
          </p:cNvPr>
          <p:cNvSpPr txBox="1"/>
          <p:nvPr/>
        </p:nvSpPr>
        <p:spPr>
          <a:xfrm>
            <a:off x="11353800" y="241426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665478-9036-4CB7-B32B-7149182FA886}"/>
              </a:ext>
            </a:extLst>
          </p:cNvPr>
          <p:cNvSpPr txBox="1"/>
          <p:nvPr/>
        </p:nvSpPr>
        <p:spPr>
          <a:xfrm>
            <a:off x="11471635" y="35664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ctrl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48B933-28AB-457E-927E-3A2F20B07B6B}"/>
              </a:ext>
            </a:extLst>
          </p:cNvPr>
          <p:cNvSpPr/>
          <p:nvPr/>
        </p:nvSpPr>
        <p:spPr>
          <a:xfrm>
            <a:off x="461913" y="3807235"/>
            <a:ext cx="8204061" cy="40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C2EEE5-B8D2-4CCC-BCCE-79D81EFF432A}"/>
              </a:ext>
            </a:extLst>
          </p:cNvPr>
          <p:cNvCxnSpPr/>
          <p:nvPr/>
        </p:nvCxnSpPr>
        <p:spPr>
          <a:xfrm flipV="1">
            <a:off x="8455843" y="3195687"/>
            <a:ext cx="281077" cy="6115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A3F7D9-143E-491A-A6E0-C52CB648AE7B}"/>
              </a:ext>
            </a:extLst>
          </p:cNvPr>
          <p:cNvCxnSpPr>
            <a:endCxn id="40" idx="1"/>
          </p:cNvCxnSpPr>
          <p:nvPr/>
        </p:nvCxnSpPr>
        <p:spPr>
          <a:xfrm flipV="1">
            <a:off x="1720392" y="6075577"/>
            <a:ext cx="1150069" cy="942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2DEF5B-E351-4BB8-BF92-91E86D55C36F}"/>
              </a:ext>
            </a:extLst>
          </p:cNvPr>
          <p:cNvSpPr/>
          <p:nvPr/>
        </p:nvSpPr>
        <p:spPr>
          <a:xfrm>
            <a:off x="791852" y="5764490"/>
            <a:ext cx="923826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carte </a:t>
            </a:r>
            <a:r>
              <a:rPr lang="fr-FR" dirty="0" err="1"/>
              <a:t>reseau</a:t>
            </a:r>
            <a:endParaRPr lang="fr-FR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BBF19E-538D-49B6-8EF8-F749D692172A}"/>
              </a:ext>
            </a:extLst>
          </p:cNvPr>
          <p:cNvCxnSpPr/>
          <p:nvPr/>
        </p:nvCxnSpPr>
        <p:spPr>
          <a:xfrm>
            <a:off x="593889" y="3387873"/>
            <a:ext cx="0" cy="388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9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8E9D-AF71-4B54-AB0C-4EAFEEB7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synchrone (pas bien!)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190D7-676C-4AE9-AE46-8825CFBD8F66}"/>
              </a:ext>
            </a:extLst>
          </p:cNvPr>
          <p:cNvCxnSpPr/>
          <p:nvPr/>
        </p:nvCxnSpPr>
        <p:spPr>
          <a:xfrm flipV="1">
            <a:off x="329938" y="2106891"/>
            <a:ext cx="11368726" cy="80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105D2A-EEBC-4B0B-A7DE-BDD0F451E2F2}"/>
              </a:ext>
            </a:extLst>
          </p:cNvPr>
          <p:cNvCxnSpPr/>
          <p:nvPr/>
        </p:nvCxnSpPr>
        <p:spPr>
          <a:xfrm flipV="1">
            <a:off x="315798" y="3568045"/>
            <a:ext cx="11401720" cy="895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2A3EAB-3B92-4791-B4BB-482CF13D0F9C}"/>
              </a:ext>
            </a:extLst>
          </p:cNvPr>
          <p:cNvSpPr txBox="1"/>
          <p:nvPr/>
        </p:nvSpPr>
        <p:spPr>
          <a:xfrm>
            <a:off x="10982227" y="155542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F0AA3-48F2-4A72-9383-ABAB03459A8D}"/>
              </a:ext>
            </a:extLst>
          </p:cNvPr>
          <p:cNvSpPr txBox="1"/>
          <p:nvPr/>
        </p:nvSpPr>
        <p:spPr>
          <a:xfrm>
            <a:off x="10879634" y="307171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HDctrl</a:t>
            </a:r>
            <a:endParaRPr lang="fr-F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D83C7B-A54D-471A-8D08-63EF45ED61D2}"/>
              </a:ext>
            </a:extLst>
          </p:cNvPr>
          <p:cNvCxnSpPr/>
          <p:nvPr/>
        </p:nvCxnSpPr>
        <p:spPr>
          <a:xfrm>
            <a:off x="838200" y="1838227"/>
            <a:ext cx="0" cy="7352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585AA3A-303D-4428-B99C-CF2024437C19}"/>
              </a:ext>
            </a:extLst>
          </p:cNvPr>
          <p:cNvSpPr/>
          <p:nvPr/>
        </p:nvSpPr>
        <p:spPr>
          <a:xfrm>
            <a:off x="890833" y="1924755"/>
            <a:ext cx="9045019" cy="4178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A70F8-58F7-4A26-8B37-0BF77AF2F70F}"/>
              </a:ext>
            </a:extLst>
          </p:cNvPr>
          <p:cNvCxnSpPr/>
          <p:nvPr/>
        </p:nvCxnSpPr>
        <p:spPr>
          <a:xfrm>
            <a:off x="947394" y="3271101"/>
            <a:ext cx="0" cy="8248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E7CB4-58E6-4287-9F80-E52B94DDDB6C}"/>
              </a:ext>
            </a:extLst>
          </p:cNvPr>
          <p:cNvSpPr/>
          <p:nvPr/>
        </p:nvSpPr>
        <p:spPr>
          <a:xfrm>
            <a:off x="947394" y="3441046"/>
            <a:ext cx="3992249" cy="475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523D27-0D44-4C7C-9953-3E754BFF0694}"/>
              </a:ext>
            </a:extLst>
          </p:cNvPr>
          <p:cNvCxnSpPr/>
          <p:nvPr/>
        </p:nvCxnSpPr>
        <p:spPr>
          <a:xfrm>
            <a:off x="985101" y="2455683"/>
            <a:ext cx="89555" cy="890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873700-7D30-4C38-8589-746B0B072C42}"/>
              </a:ext>
            </a:extLst>
          </p:cNvPr>
          <p:cNvCxnSpPr/>
          <p:nvPr/>
        </p:nvCxnSpPr>
        <p:spPr>
          <a:xfrm flipV="1">
            <a:off x="4831237" y="2437092"/>
            <a:ext cx="245097" cy="942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490B23-F1E5-4953-985F-20C382B63C32}"/>
              </a:ext>
            </a:extLst>
          </p:cNvPr>
          <p:cNvCxnSpPr/>
          <p:nvPr/>
        </p:nvCxnSpPr>
        <p:spPr>
          <a:xfrm>
            <a:off x="5264870" y="2493390"/>
            <a:ext cx="268664" cy="8531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6D75223-0377-404E-9EC7-C479C23F968F}"/>
              </a:ext>
            </a:extLst>
          </p:cNvPr>
          <p:cNvSpPr/>
          <p:nvPr/>
        </p:nvSpPr>
        <p:spPr>
          <a:xfrm>
            <a:off x="5533534" y="3379509"/>
            <a:ext cx="3992249" cy="475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1309F0-2E74-48DD-A251-CA42714C18EF}"/>
              </a:ext>
            </a:extLst>
          </p:cNvPr>
          <p:cNvCxnSpPr/>
          <p:nvPr/>
        </p:nvCxnSpPr>
        <p:spPr>
          <a:xfrm flipV="1">
            <a:off x="9445658" y="2391471"/>
            <a:ext cx="169682" cy="8649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30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8E9D-AF71-4B54-AB0C-4EAFEEB7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asynchrone (bien!)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190D7-676C-4AE9-AE46-8825CFBD8F66}"/>
              </a:ext>
            </a:extLst>
          </p:cNvPr>
          <p:cNvCxnSpPr/>
          <p:nvPr/>
        </p:nvCxnSpPr>
        <p:spPr>
          <a:xfrm flipV="1">
            <a:off x="329938" y="2106891"/>
            <a:ext cx="11368726" cy="80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105D2A-EEBC-4B0B-A7DE-BDD0F451E2F2}"/>
              </a:ext>
            </a:extLst>
          </p:cNvPr>
          <p:cNvCxnSpPr/>
          <p:nvPr/>
        </p:nvCxnSpPr>
        <p:spPr>
          <a:xfrm flipV="1">
            <a:off x="315798" y="3568045"/>
            <a:ext cx="11401720" cy="895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2A3EAB-3B92-4791-B4BB-482CF13D0F9C}"/>
              </a:ext>
            </a:extLst>
          </p:cNvPr>
          <p:cNvSpPr txBox="1"/>
          <p:nvPr/>
        </p:nvSpPr>
        <p:spPr>
          <a:xfrm>
            <a:off x="10982227" y="155542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F0AA3-48F2-4A72-9383-ABAB03459A8D}"/>
              </a:ext>
            </a:extLst>
          </p:cNvPr>
          <p:cNvSpPr txBox="1"/>
          <p:nvPr/>
        </p:nvSpPr>
        <p:spPr>
          <a:xfrm>
            <a:off x="10879634" y="307171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HDctrl</a:t>
            </a:r>
            <a:endParaRPr lang="fr-F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D83C7B-A54D-471A-8D08-63EF45ED61D2}"/>
              </a:ext>
            </a:extLst>
          </p:cNvPr>
          <p:cNvCxnSpPr/>
          <p:nvPr/>
        </p:nvCxnSpPr>
        <p:spPr>
          <a:xfrm>
            <a:off x="838200" y="1838227"/>
            <a:ext cx="0" cy="7352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585AA3A-303D-4428-B99C-CF2024437C19}"/>
              </a:ext>
            </a:extLst>
          </p:cNvPr>
          <p:cNvSpPr/>
          <p:nvPr/>
        </p:nvSpPr>
        <p:spPr>
          <a:xfrm>
            <a:off x="890834" y="1924755"/>
            <a:ext cx="183822" cy="4178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A70F8-58F7-4A26-8B37-0BF77AF2F70F}"/>
              </a:ext>
            </a:extLst>
          </p:cNvPr>
          <p:cNvCxnSpPr/>
          <p:nvPr/>
        </p:nvCxnSpPr>
        <p:spPr>
          <a:xfrm>
            <a:off x="947394" y="3271101"/>
            <a:ext cx="0" cy="8248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E7CB4-58E6-4287-9F80-E52B94DDDB6C}"/>
              </a:ext>
            </a:extLst>
          </p:cNvPr>
          <p:cNvSpPr/>
          <p:nvPr/>
        </p:nvSpPr>
        <p:spPr>
          <a:xfrm>
            <a:off x="947394" y="3441046"/>
            <a:ext cx="3992249" cy="475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523D27-0D44-4C7C-9953-3E754BFF0694}"/>
              </a:ext>
            </a:extLst>
          </p:cNvPr>
          <p:cNvCxnSpPr/>
          <p:nvPr/>
        </p:nvCxnSpPr>
        <p:spPr>
          <a:xfrm>
            <a:off x="985101" y="2455683"/>
            <a:ext cx="89555" cy="890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873700-7D30-4C38-8589-746B0B072C42}"/>
              </a:ext>
            </a:extLst>
          </p:cNvPr>
          <p:cNvCxnSpPr/>
          <p:nvPr/>
        </p:nvCxnSpPr>
        <p:spPr>
          <a:xfrm flipV="1">
            <a:off x="4831237" y="2437092"/>
            <a:ext cx="245097" cy="942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490B23-F1E5-4953-985F-20C382B63C32}"/>
              </a:ext>
            </a:extLst>
          </p:cNvPr>
          <p:cNvCxnSpPr/>
          <p:nvPr/>
        </p:nvCxnSpPr>
        <p:spPr>
          <a:xfrm>
            <a:off x="5264870" y="2493390"/>
            <a:ext cx="268664" cy="8531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6D75223-0377-404E-9EC7-C479C23F968F}"/>
              </a:ext>
            </a:extLst>
          </p:cNvPr>
          <p:cNvSpPr/>
          <p:nvPr/>
        </p:nvSpPr>
        <p:spPr>
          <a:xfrm>
            <a:off x="5533534" y="3414990"/>
            <a:ext cx="3992249" cy="475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1309F0-2E74-48DD-A251-CA42714C18EF}"/>
              </a:ext>
            </a:extLst>
          </p:cNvPr>
          <p:cNvCxnSpPr/>
          <p:nvPr/>
        </p:nvCxnSpPr>
        <p:spPr>
          <a:xfrm flipV="1">
            <a:off x="9445658" y="2391471"/>
            <a:ext cx="169682" cy="8649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267580-8164-494B-A2EA-945F61097D40}"/>
              </a:ext>
            </a:extLst>
          </p:cNvPr>
          <p:cNvCxnSpPr/>
          <p:nvPr/>
        </p:nvCxnSpPr>
        <p:spPr>
          <a:xfrm>
            <a:off x="5137609" y="1838227"/>
            <a:ext cx="0" cy="6174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011C3-745C-45B6-819C-5CE1603EFDFF}"/>
              </a:ext>
            </a:extLst>
          </p:cNvPr>
          <p:cNvSpPr/>
          <p:nvPr/>
        </p:nvSpPr>
        <p:spPr>
          <a:xfrm>
            <a:off x="5172959" y="1897988"/>
            <a:ext cx="183822" cy="4178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E78CC5-40D4-4D7C-A897-8F7C1D33495A}"/>
              </a:ext>
            </a:extLst>
          </p:cNvPr>
          <p:cNvSpPr/>
          <p:nvPr/>
        </p:nvSpPr>
        <p:spPr>
          <a:xfrm>
            <a:off x="9708823" y="1924755"/>
            <a:ext cx="183822" cy="4178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312F69-88D2-4F3D-A088-B1398C0BA68B}"/>
              </a:ext>
            </a:extLst>
          </p:cNvPr>
          <p:cNvCxnSpPr/>
          <p:nvPr/>
        </p:nvCxnSpPr>
        <p:spPr>
          <a:xfrm>
            <a:off x="9708823" y="1883732"/>
            <a:ext cx="0" cy="6174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4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3FF5-83AF-4FFA-8631-6655CAE9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565225-06E4-4C37-A5F9-208589B321DA}"/>
              </a:ext>
            </a:extLst>
          </p:cNvPr>
          <p:cNvCxnSpPr/>
          <p:nvPr/>
        </p:nvCxnSpPr>
        <p:spPr>
          <a:xfrm>
            <a:off x="362932" y="3205113"/>
            <a:ext cx="115619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39E753-408B-483F-A5E9-7E46A903D652}"/>
              </a:ext>
            </a:extLst>
          </p:cNvPr>
          <p:cNvCxnSpPr/>
          <p:nvPr/>
        </p:nvCxnSpPr>
        <p:spPr>
          <a:xfrm>
            <a:off x="890833" y="2757340"/>
            <a:ext cx="0" cy="11029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1DFB9A3-3ABF-4230-ABBF-F4706EC8FCDE}"/>
              </a:ext>
            </a:extLst>
          </p:cNvPr>
          <p:cNvSpPr/>
          <p:nvPr/>
        </p:nvSpPr>
        <p:spPr>
          <a:xfrm>
            <a:off x="933254" y="2950590"/>
            <a:ext cx="527901" cy="55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FC7BCE-7C8B-4615-8579-2422CD815BB1}"/>
              </a:ext>
            </a:extLst>
          </p:cNvPr>
          <p:cNvCxnSpPr/>
          <p:nvPr/>
        </p:nvCxnSpPr>
        <p:spPr>
          <a:xfrm>
            <a:off x="6278252" y="2757340"/>
            <a:ext cx="0" cy="10369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76EAA-3FE4-4910-A238-32162771E960}"/>
              </a:ext>
            </a:extLst>
          </p:cNvPr>
          <p:cNvSpPr/>
          <p:nvPr/>
        </p:nvSpPr>
        <p:spPr>
          <a:xfrm>
            <a:off x="6278252" y="2927022"/>
            <a:ext cx="527901" cy="55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244E1-E321-468C-A48A-B9C521BCE464}"/>
              </a:ext>
            </a:extLst>
          </p:cNvPr>
          <p:cNvSpPr txBox="1"/>
          <p:nvPr/>
        </p:nvSpPr>
        <p:spPr>
          <a:xfrm>
            <a:off x="1352746" y="1690688"/>
            <a:ext cx="492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fonction qui renvoie un résultat dans le temps</a:t>
            </a:r>
          </a:p>
        </p:txBody>
      </p:sp>
    </p:spTree>
    <p:extLst>
      <p:ext uri="{BB962C8B-B14F-4D97-AF65-F5344CB8AC3E}">
        <p14:creationId xmlns:p14="http://schemas.microsoft.com/office/powerpoint/2010/main" val="372297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3BF-6A6E-41A4-9F22-3EE05AD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extensions de </a:t>
            </a:r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66CD-ACBB-4CA6-86B3-433C7805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Javascript (ES6) code </a:t>
            </a:r>
            <a:r>
              <a:rPr lang="fr-FR" dirty="0" err="1"/>
              <a:t>snippets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r>
              <a:rPr lang="fr-FR" dirty="0"/>
              <a:t> – Code formatter</a:t>
            </a:r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 err="1"/>
              <a:t>Sonarlint</a:t>
            </a:r>
            <a:endParaRPr lang="fr-FR" dirty="0"/>
          </a:p>
          <a:p>
            <a:r>
              <a:rPr lang="fr-FR" dirty="0"/>
              <a:t>Typescript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 err="1"/>
              <a:t>Bracket</a:t>
            </a:r>
            <a:r>
              <a:rPr lang="fr-FR" dirty="0"/>
              <a:t> Pair </a:t>
            </a:r>
            <a:r>
              <a:rPr lang="fr-FR" dirty="0" err="1"/>
              <a:t>colorizer</a:t>
            </a:r>
            <a:r>
              <a:rPr lang="fr-FR" dirty="0"/>
              <a:t> 2</a:t>
            </a:r>
          </a:p>
          <a:p>
            <a:r>
              <a:rPr lang="fr-FR" dirty="0" err="1"/>
              <a:t>MongoDb</a:t>
            </a:r>
            <a:r>
              <a:rPr lang="fr-FR" dirty="0"/>
              <a:t> for VS Code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060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BF73-488F-42FF-B74B-D1CB66CC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CAD9E7-889A-48CF-B5E6-4D8BE7C35C3C}"/>
              </a:ext>
            </a:extLst>
          </p:cNvPr>
          <p:cNvCxnSpPr/>
          <p:nvPr/>
        </p:nvCxnSpPr>
        <p:spPr>
          <a:xfrm>
            <a:off x="391212" y="2903456"/>
            <a:ext cx="11604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703802-50FA-43A0-8EFA-0AE3D7C96F1C}"/>
              </a:ext>
            </a:extLst>
          </p:cNvPr>
          <p:cNvCxnSpPr/>
          <p:nvPr/>
        </p:nvCxnSpPr>
        <p:spPr>
          <a:xfrm>
            <a:off x="838200" y="2465109"/>
            <a:ext cx="0" cy="10369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A074AA4-FD84-42EA-A472-446EEF15ACA5}"/>
              </a:ext>
            </a:extLst>
          </p:cNvPr>
          <p:cNvSpPr/>
          <p:nvPr/>
        </p:nvSpPr>
        <p:spPr>
          <a:xfrm>
            <a:off x="2997724" y="2587658"/>
            <a:ext cx="570321" cy="608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EF7ADA-DF81-4F07-AA84-1707290327C1}"/>
              </a:ext>
            </a:extLst>
          </p:cNvPr>
          <p:cNvSpPr/>
          <p:nvPr/>
        </p:nvSpPr>
        <p:spPr>
          <a:xfrm>
            <a:off x="4875229" y="2587658"/>
            <a:ext cx="570321" cy="608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C3D483-C406-4FE3-8576-0D68CCCEE08C}"/>
              </a:ext>
            </a:extLst>
          </p:cNvPr>
          <p:cNvSpPr/>
          <p:nvPr/>
        </p:nvSpPr>
        <p:spPr>
          <a:xfrm>
            <a:off x="5678078" y="2587658"/>
            <a:ext cx="570321" cy="608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DBCFA7-A173-4F16-999D-0B34D1BED0EB}"/>
              </a:ext>
            </a:extLst>
          </p:cNvPr>
          <p:cNvSpPr/>
          <p:nvPr/>
        </p:nvSpPr>
        <p:spPr>
          <a:xfrm>
            <a:off x="8484123" y="2599444"/>
            <a:ext cx="570321" cy="608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49ACD2-CF89-46D6-8118-A62C04A03CC9}"/>
              </a:ext>
            </a:extLst>
          </p:cNvPr>
          <p:cNvCxnSpPr/>
          <p:nvPr/>
        </p:nvCxnSpPr>
        <p:spPr>
          <a:xfrm>
            <a:off x="9671901" y="2587658"/>
            <a:ext cx="0" cy="6080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5D9DF-342E-4349-A164-CD9040F6D898}"/>
              </a:ext>
            </a:extLst>
          </p:cNvPr>
          <p:cNvCxnSpPr/>
          <p:nvPr/>
        </p:nvCxnSpPr>
        <p:spPr>
          <a:xfrm>
            <a:off x="10633435" y="2639505"/>
            <a:ext cx="339365" cy="4666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AF34DF-9353-41CB-B4ED-5D116012C4B5}"/>
              </a:ext>
            </a:extLst>
          </p:cNvPr>
          <p:cNvCxnSpPr/>
          <p:nvPr/>
        </p:nvCxnSpPr>
        <p:spPr>
          <a:xfrm flipH="1">
            <a:off x="10654645" y="2597086"/>
            <a:ext cx="318155" cy="5514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679854-EE4F-444D-B3AC-BA5E77AFB742}"/>
              </a:ext>
            </a:extLst>
          </p:cNvPr>
          <p:cNvSpPr txBox="1"/>
          <p:nvPr/>
        </p:nvSpPr>
        <p:spPr>
          <a:xfrm>
            <a:off x="2960397" y="33418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C7D57-D340-469D-9464-32E760B88A86}"/>
              </a:ext>
            </a:extLst>
          </p:cNvPr>
          <p:cNvSpPr txBox="1"/>
          <p:nvPr/>
        </p:nvSpPr>
        <p:spPr>
          <a:xfrm>
            <a:off x="4790769" y="33465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D23758-CFD5-4EC9-B6AF-B6C9FAC500B7}"/>
              </a:ext>
            </a:extLst>
          </p:cNvPr>
          <p:cNvSpPr txBox="1"/>
          <p:nvPr/>
        </p:nvSpPr>
        <p:spPr>
          <a:xfrm>
            <a:off x="5665496" y="334264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C5994-0E20-4310-B2BD-21971B9C718B}"/>
              </a:ext>
            </a:extLst>
          </p:cNvPr>
          <p:cNvSpPr txBox="1"/>
          <p:nvPr/>
        </p:nvSpPr>
        <p:spPr>
          <a:xfrm>
            <a:off x="8427548" y="339135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FCEFC4-1769-47C9-A84A-495A9D8623BF}"/>
              </a:ext>
            </a:extLst>
          </p:cNvPr>
          <p:cNvSpPr txBox="1"/>
          <p:nvPr/>
        </p:nvSpPr>
        <p:spPr>
          <a:xfrm>
            <a:off x="9178296" y="3391350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5382A2-C9F3-4C44-A936-A55E25EAAE40}"/>
              </a:ext>
            </a:extLst>
          </p:cNvPr>
          <p:cNvSpPr txBox="1"/>
          <p:nvPr/>
        </p:nvSpPr>
        <p:spPr>
          <a:xfrm>
            <a:off x="10508569" y="339135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373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9267-40BC-4AF3-B7F4-A24308B0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http.get</a:t>
            </a:r>
            <a:endParaRPr lang="fr-FR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B8C38D-E34D-47F6-B21C-D37B8CD2187D}"/>
              </a:ext>
            </a:extLst>
          </p:cNvPr>
          <p:cNvCxnSpPr/>
          <p:nvPr/>
        </p:nvCxnSpPr>
        <p:spPr>
          <a:xfrm>
            <a:off x="391212" y="2903456"/>
            <a:ext cx="11604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388F2C-F89C-45EC-9F9D-119C2676C8FD}"/>
              </a:ext>
            </a:extLst>
          </p:cNvPr>
          <p:cNvCxnSpPr/>
          <p:nvPr/>
        </p:nvCxnSpPr>
        <p:spPr>
          <a:xfrm>
            <a:off x="838200" y="2465109"/>
            <a:ext cx="0" cy="10369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91F35B9-36DB-4C5B-9A89-82E21EBE8E16}"/>
              </a:ext>
            </a:extLst>
          </p:cNvPr>
          <p:cNvSpPr/>
          <p:nvPr/>
        </p:nvSpPr>
        <p:spPr>
          <a:xfrm>
            <a:off x="2997724" y="2587658"/>
            <a:ext cx="570321" cy="608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EB807-C566-49ED-962D-8B72BF509838}"/>
              </a:ext>
            </a:extLst>
          </p:cNvPr>
          <p:cNvCxnSpPr/>
          <p:nvPr/>
        </p:nvCxnSpPr>
        <p:spPr>
          <a:xfrm>
            <a:off x="3714160" y="2587658"/>
            <a:ext cx="0" cy="6080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758931-F5DE-47B0-A8EB-7FB9BA268AA3}"/>
              </a:ext>
            </a:extLst>
          </p:cNvPr>
          <p:cNvSpPr txBox="1"/>
          <p:nvPr/>
        </p:nvSpPr>
        <p:spPr>
          <a:xfrm>
            <a:off x="2960397" y="33418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6FE69-D8F9-4D7A-A7EF-133E8910142F}"/>
              </a:ext>
            </a:extLst>
          </p:cNvPr>
          <p:cNvSpPr txBox="1"/>
          <p:nvPr/>
        </p:nvSpPr>
        <p:spPr>
          <a:xfrm>
            <a:off x="3555881" y="3341804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FC9EC7-87F2-4D75-81F8-7109BF8AFDD9}"/>
              </a:ext>
            </a:extLst>
          </p:cNvPr>
          <p:cNvCxnSpPr/>
          <p:nvPr/>
        </p:nvCxnSpPr>
        <p:spPr>
          <a:xfrm>
            <a:off x="391212" y="4724248"/>
            <a:ext cx="11604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E82A3E-31B8-43AA-A8B4-A5CB76D513C0}"/>
              </a:ext>
            </a:extLst>
          </p:cNvPr>
          <p:cNvCxnSpPr/>
          <p:nvPr/>
        </p:nvCxnSpPr>
        <p:spPr>
          <a:xfrm>
            <a:off x="838200" y="4285901"/>
            <a:ext cx="0" cy="10369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49D739-DA0D-4C7A-AB4A-9FBC7DB7CB92}"/>
              </a:ext>
            </a:extLst>
          </p:cNvPr>
          <p:cNvSpPr txBox="1"/>
          <p:nvPr/>
        </p:nvSpPr>
        <p:spPr>
          <a:xfrm>
            <a:off x="5251110" y="5138184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7A6282-3DE4-4EBF-A5EF-84C37DAAD2A1}"/>
              </a:ext>
            </a:extLst>
          </p:cNvPr>
          <p:cNvCxnSpPr/>
          <p:nvPr/>
        </p:nvCxnSpPr>
        <p:spPr>
          <a:xfrm>
            <a:off x="5359138" y="4462747"/>
            <a:ext cx="386499" cy="4807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ACCE1-1530-4D28-B73A-7E82775CD8F2}"/>
              </a:ext>
            </a:extLst>
          </p:cNvPr>
          <p:cNvCxnSpPr/>
          <p:nvPr/>
        </p:nvCxnSpPr>
        <p:spPr>
          <a:xfrm flipH="1">
            <a:off x="5251110" y="4491027"/>
            <a:ext cx="452106" cy="5373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89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5072-764D-4B69-88C9-811D0BF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C7E03-9126-4E9C-96C0-324735C26556}"/>
              </a:ext>
            </a:extLst>
          </p:cNvPr>
          <p:cNvSpPr/>
          <p:nvPr/>
        </p:nvSpPr>
        <p:spPr>
          <a:xfrm>
            <a:off x="504334" y="2870462"/>
            <a:ext cx="1776953" cy="153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C16B6-CC33-4C2E-A07E-017A28453133}"/>
              </a:ext>
            </a:extLst>
          </p:cNvPr>
          <p:cNvSpPr/>
          <p:nvPr/>
        </p:nvSpPr>
        <p:spPr>
          <a:xfrm>
            <a:off x="6482499" y="1095080"/>
            <a:ext cx="1776953" cy="153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90647-C23C-4868-8EF1-ED65B395E1CD}"/>
              </a:ext>
            </a:extLst>
          </p:cNvPr>
          <p:cNvSpPr txBox="1"/>
          <p:nvPr/>
        </p:nvSpPr>
        <p:spPr>
          <a:xfrm>
            <a:off x="6287678" y="55146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F5D42A-B2C5-48C3-BBB2-67DCC0D216AF}"/>
              </a:ext>
            </a:extLst>
          </p:cNvPr>
          <p:cNvCxnSpPr>
            <a:endCxn id="7" idx="1"/>
          </p:cNvCxnSpPr>
          <p:nvPr/>
        </p:nvCxnSpPr>
        <p:spPr>
          <a:xfrm flipV="1">
            <a:off x="2318994" y="1861008"/>
            <a:ext cx="4163505" cy="12969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49849F-25BF-4B2D-9FC1-5C67FB0F482D}"/>
              </a:ext>
            </a:extLst>
          </p:cNvPr>
          <p:cNvCxnSpPr>
            <a:endCxn id="6" idx="3"/>
          </p:cNvCxnSpPr>
          <p:nvPr/>
        </p:nvCxnSpPr>
        <p:spPr>
          <a:xfrm flipH="1">
            <a:off x="2281287" y="2243579"/>
            <a:ext cx="4201212" cy="1392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0141300-1A4B-4B38-96BE-9A3A40299E46}"/>
              </a:ext>
            </a:extLst>
          </p:cNvPr>
          <p:cNvSpPr/>
          <p:nvPr/>
        </p:nvSpPr>
        <p:spPr>
          <a:xfrm>
            <a:off x="7370975" y="4565715"/>
            <a:ext cx="1776953" cy="153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0B58-76D3-40DD-BB5C-8E154C662498}"/>
              </a:ext>
            </a:extLst>
          </p:cNvPr>
          <p:cNvSpPr txBox="1"/>
          <p:nvPr/>
        </p:nvSpPr>
        <p:spPr>
          <a:xfrm>
            <a:off x="7277493" y="3930977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47F9DA-C745-44ED-A25B-65E458BE52C7}"/>
              </a:ext>
            </a:extLst>
          </p:cNvPr>
          <p:cNvCxnSpPr/>
          <p:nvPr/>
        </p:nvCxnSpPr>
        <p:spPr>
          <a:xfrm>
            <a:off x="2281287" y="3930977"/>
            <a:ext cx="5089688" cy="10887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95D93A-21AC-4E13-BE33-3DB3B3EC09BB}"/>
              </a:ext>
            </a:extLst>
          </p:cNvPr>
          <p:cNvCxnSpPr/>
          <p:nvPr/>
        </p:nvCxnSpPr>
        <p:spPr>
          <a:xfrm flipH="1" flipV="1">
            <a:off x="2318994" y="4263273"/>
            <a:ext cx="5051981" cy="13880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14B85-E5DD-4A0B-B458-F51C23112A1E}"/>
              </a:ext>
            </a:extLst>
          </p:cNvPr>
          <p:cNvSpPr/>
          <p:nvPr/>
        </p:nvSpPr>
        <p:spPr>
          <a:xfrm>
            <a:off x="1725105" y="3998831"/>
            <a:ext cx="810705" cy="7484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9BD40-BCA8-4715-9C50-55F58E7867ED}"/>
              </a:ext>
            </a:extLst>
          </p:cNvPr>
          <p:cNvCxnSpPr/>
          <p:nvPr/>
        </p:nvCxnSpPr>
        <p:spPr>
          <a:xfrm>
            <a:off x="7164371" y="2677212"/>
            <a:ext cx="527901" cy="1887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3D3658-9218-4DDE-82D4-854117DF64C6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7744120" y="2663072"/>
            <a:ext cx="515332" cy="1902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63DF95D-B6DB-4E4D-B2D5-A74A8C690370}"/>
              </a:ext>
            </a:extLst>
          </p:cNvPr>
          <p:cNvSpPr/>
          <p:nvPr/>
        </p:nvSpPr>
        <p:spPr>
          <a:xfrm>
            <a:off x="7975075" y="2304854"/>
            <a:ext cx="2078611" cy="6221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src/</a:t>
            </a:r>
            <a:r>
              <a:rPr lang="fr-FR" dirty="0" err="1"/>
              <a:t>proxy.conf.json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686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E92A-6707-4A6A-8421-88B39A81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 CRUD sur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43E2-CE6D-4CB8-A7C9-1878ACF5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err="1"/>
              <a:t>Create</a:t>
            </a:r>
            <a:endParaRPr lang="fr-FR" dirty="0"/>
          </a:p>
          <a:p>
            <a:pPr lvl="1"/>
            <a:r>
              <a:rPr lang="fr-FR" dirty="0"/>
              <a:t>POST /</a:t>
            </a:r>
            <a:r>
              <a:rPr lang="fr-FR" dirty="0" err="1"/>
              <a:t>resource</a:t>
            </a:r>
            <a:r>
              <a:rPr lang="fr-FR" dirty="0"/>
              <a:t> -&gt; 201</a:t>
            </a:r>
          </a:p>
          <a:p>
            <a:pPr lvl="2"/>
            <a:r>
              <a:rPr lang="fr-FR" dirty="0"/>
              <a:t>body contient la data </a:t>
            </a:r>
            <a:r>
              <a:rPr lang="fr-FR" dirty="0" err="1"/>
              <a:t>representant</a:t>
            </a:r>
            <a:r>
              <a:rPr lang="fr-FR" dirty="0"/>
              <a:t> la </a:t>
            </a:r>
            <a:r>
              <a:rPr lang="fr-FR" dirty="0" err="1"/>
              <a:t>resource</a:t>
            </a:r>
            <a:r>
              <a:rPr lang="fr-FR" dirty="0"/>
              <a:t> (de </a:t>
            </a:r>
            <a:r>
              <a:rPr lang="fr-FR" dirty="0" err="1"/>
              <a:t>preference</a:t>
            </a:r>
            <a:r>
              <a:rPr lang="fr-FR" dirty="0"/>
              <a:t> en </a:t>
            </a:r>
            <a:r>
              <a:rPr lang="fr-FR" dirty="0" err="1"/>
              <a:t>json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contient un tableau de </a:t>
            </a:r>
            <a:r>
              <a:rPr lang="fr-FR" dirty="0" err="1"/>
              <a:t>resource</a:t>
            </a:r>
            <a:r>
              <a:rPr lang="fr-FR" dirty="0"/>
              <a:t> (BULK)</a:t>
            </a:r>
          </a:p>
          <a:p>
            <a:r>
              <a:rPr lang="fr-FR" dirty="0" err="1"/>
              <a:t>Retrieve</a:t>
            </a:r>
            <a:endParaRPr lang="fr-FR" dirty="0"/>
          </a:p>
          <a:p>
            <a:pPr lvl="1"/>
            <a:r>
              <a:rPr lang="fr-FR" dirty="0"/>
              <a:t>ALL : GET /</a:t>
            </a:r>
            <a:r>
              <a:rPr lang="fr-FR" dirty="0" err="1"/>
              <a:t>resource</a:t>
            </a:r>
            <a:r>
              <a:rPr lang="fr-FR" dirty="0"/>
              <a:t> -&gt; 200</a:t>
            </a:r>
          </a:p>
          <a:p>
            <a:pPr lvl="2"/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pagination</a:t>
            </a:r>
          </a:p>
          <a:p>
            <a:pPr lvl="1"/>
            <a:r>
              <a:rPr lang="fr-FR" dirty="0"/>
              <a:t>ONE : GET /</a:t>
            </a:r>
            <a:r>
              <a:rPr lang="fr-FR" dirty="0" err="1"/>
              <a:t>resource</a:t>
            </a:r>
            <a:r>
              <a:rPr lang="fr-FR" dirty="0"/>
              <a:t>/:id -&gt; 200</a:t>
            </a:r>
          </a:p>
          <a:p>
            <a:r>
              <a:rPr lang="fr-FR" dirty="0"/>
              <a:t>Update</a:t>
            </a:r>
          </a:p>
          <a:p>
            <a:pPr lvl="1"/>
            <a:r>
              <a:rPr lang="fr-FR" dirty="0"/>
              <a:t>Rewrite : PUT /</a:t>
            </a:r>
            <a:r>
              <a:rPr lang="fr-FR" dirty="0" err="1"/>
              <a:t>resource</a:t>
            </a:r>
            <a:r>
              <a:rPr lang="fr-FR" dirty="0"/>
              <a:t>/:id -&gt; 204</a:t>
            </a:r>
          </a:p>
          <a:p>
            <a:pPr lvl="2"/>
            <a:r>
              <a:rPr lang="fr-FR" dirty="0"/>
              <a:t>body contient la donnée entière</a:t>
            </a:r>
          </a:p>
          <a:p>
            <a:pPr lvl="1"/>
            <a:r>
              <a:rPr lang="fr-FR" dirty="0"/>
              <a:t>Patch : PATCH /</a:t>
            </a:r>
            <a:r>
              <a:rPr lang="fr-FR" dirty="0" err="1"/>
              <a:t>resource</a:t>
            </a:r>
            <a:r>
              <a:rPr lang="fr-FR" dirty="0"/>
              <a:t>/:id -&gt; 204</a:t>
            </a:r>
          </a:p>
          <a:p>
            <a:pPr lvl="2"/>
            <a:r>
              <a:rPr lang="fr-FR" dirty="0"/>
              <a:t>body contient que les </a:t>
            </a:r>
            <a:r>
              <a:rPr lang="fr-FR" dirty="0" err="1"/>
              <a:t>difference</a:t>
            </a:r>
            <a:r>
              <a:rPr lang="fr-FR" dirty="0"/>
              <a:t> à modifier</a:t>
            </a:r>
          </a:p>
          <a:p>
            <a:pPr lvl="2"/>
            <a:r>
              <a:rPr lang="fr-FR" dirty="0" err="1"/>
              <a:t>patchall</a:t>
            </a:r>
            <a:endParaRPr lang="fr-FR" dirty="0"/>
          </a:p>
          <a:p>
            <a:r>
              <a:rPr lang="fr-FR" dirty="0" err="1"/>
              <a:t>Delete</a:t>
            </a:r>
            <a:endParaRPr lang="fr-FR" dirty="0"/>
          </a:p>
          <a:p>
            <a:pPr lvl="1"/>
            <a:r>
              <a:rPr lang="fr-FR" dirty="0"/>
              <a:t>ALL : DELETE /</a:t>
            </a:r>
            <a:r>
              <a:rPr lang="fr-FR" dirty="0" err="1"/>
              <a:t>resource</a:t>
            </a:r>
            <a:r>
              <a:rPr lang="fr-FR" dirty="0"/>
              <a:t> -&gt; 204</a:t>
            </a:r>
          </a:p>
          <a:p>
            <a:pPr lvl="2"/>
            <a:r>
              <a:rPr lang="fr-FR" dirty="0" err="1"/>
              <a:t>Delete</a:t>
            </a:r>
            <a:r>
              <a:rPr lang="fr-FR" dirty="0"/>
              <a:t> Bulk (body contient un tableau </a:t>
            </a:r>
            <a:r>
              <a:rPr lang="fr-FR" dirty="0" err="1"/>
              <a:t>d’id</a:t>
            </a:r>
            <a:r>
              <a:rPr lang="fr-FR" dirty="0"/>
              <a:t> de </a:t>
            </a:r>
            <a:r>
              <a:rPr lang="fr-FR" dirty="0" err="1"/>
              <a:t>resources</a:t>
            </a:r>
            <a:r>
              <a:rPr lang="fr-FR" dirty="0"/>
              <a:t> a supprimer)</a:t>
            </a:r>
          </a:p>
          <a:p>
            <a:pPr lvl="1"/>
            <a:r>
              <a:rPr lang="fr-FR" dirty="0"/>
              <a:t>ONE : DELETE /</a:t>
            </a:r>
            <a:r>
              <a:rPr lang="fr-FR" dirty="0" err="1"/>
              <a:t>resource</a:t>
            </a:r>
            <a:r>
              <a:rPr lang="fr-FR" dirty="0"/>
              <a:t>/:id -&gt; 204</a:t>
            </a:r>
          </a:p>
        </p:txBody>
      </p:sp>
    </p:spTree>
    <p:extLst>
      <p:ext uri="{BB962C8B-B14F-4D97-AF65-F5344CB8AC3E}">
        <p14:creationId xmlns:p14="http://schemas.microsoft.com/office/powerpoint/2010/main" val="2057701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CFF7-A55E-45CF-ACAE-9644F633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0DF545-A91C-4F03-AABA-51C623BBF136}"/>
              </a:ext>
            </a:extLst>
          </p:cNvPr>
          <p:cNvSpPr/>
          <p:nvPr/>
        </p:nvSpPr>
        <p:spPr>
          <a:xfrm>
            <a:off x="7065748" y="1669537"/>
            <a:ext cx="1611983" cy="119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DBA99-EF17-4B76-A8CE-EB6A694F0D39}"/>
              </a:ext>
            </a:extLst>
          </p:cNvPr>
          <p:cNvSpPr/>
          <p:nvPr/>
        </p:nvSpPr>
        <p:spPr>
          <a:xfrm>
            <a:off x="7156516" y="4515587"/>
            <a:ext cx="1611983" cy="119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45A50-529C-4190-B1B5-9CD3109E9825}"/>
              </a:ext>
            </a:extLst>
          </p:cNvPr>
          <p:cNvSpPr txBox="1"/>
          <p:nvPr/>
        </p:nvSpPr>
        <p:spPr>
          <a:xfrm>
            <a:off x="7093670" y="3869703"/>
            <a:ext cx="255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maboite.com/api/articles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AEB94-5751-4FCA-A5EB-4C707D409F61}"/>
              </a:ext>
            </a:extLst>
          </p:cNvPr>
          <p:cNvSpPr txBox="1"/>
          <p:nvPr/>
        </p:nvSpPr>
        <p:spPr>
          <a:xfrm>
            <a:off x="6839146" y="1143786"/>
            <a:ext cx="180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erp.maboite.com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C9291-A344-4794-8C7E-56548C154D21}"/>
              </a:ext>
            </a:extLst>
          </p:cNvPr>
          <p:cNvSpPr/>
          <p:nvPr/>
        </p:nvSpPr>
        <p:spPr>
          <a:xfrm>
            <a:off x="1475295" y="2667786"/>
            <a:ext cx="1908928" cy="125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6CF0D1-B736-48D0-AF0C-A4DF1BC7BAAB}"/>
              </a:ext>
            </a:extLst>
          </p:cNvPr>
          <p:cNvCxnSpPr/>
          <p:nvPr/>
        </p:nvCxnSpPr>
        <p:spPr>
          <a:xfrm flipV="1">
            <a:off x="3421930" y="1918355"/>
            <a:ext cx="3606111" cy="10086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0AED0E-D507-4FD6-ABA0-5B5593494104}"/>
              </a:ext>
            </a:extLst>
          </p:cNvPr>
          <p:cNvCxnSpPr>
            <a:endCxn id="8" idx="3"/>
          </p:cNvCxnSpPr>
          <p:nvPr/>
        </p:nvCxnSpPr>
        <p:spPr>
          <a:xfrm flipH="1">
            <a:off x="3384223" y="2559377"/>
            <a:ext cx="3643818" cy="735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F4CEE6-2A08-4B80-8F84-E13A42EC2886}"/>
              </a:ext>
            </a:extLst>
          </p:cNvPr>
          <p:cNvCxnSpPr/>
          <p:nvPr/>
        </p:nvCxnSpPr>
        <p:spPr>
          <a:xfrm>
            <a:off x="3384223" y="3601039"/>
            <a:ext cx="3772293" cy="11877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63864C-70AE-4C26-A88F-8F8B18422B29}"/>
              </a:ext>
            </a:extLst>
          </p:cNvPr>
          <p:cNvCxnSpPr/>
          <p:nvPr/>
        </p:nvCxnSpPr>
        <p:spPr>
          <a:xfrm flipH="1" flipV="1">
            <a:off x="3096705" y="3904121"/>
            <a:ext cx="3996965" cy="15587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79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A7DE-A6A5-47CD-98AD-3C7C8237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 </a:t>
            </a:r>
            <a:r>
              <a:rPr lang="fr-FR" dirty="0" err="1"/>
              <a:t>back-end</a:t>
            </a:r>
            <a:r>
              <a:rPr lang="fr-FR" dirty="0"/>
              <a:t> est aussi le serveur du front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6DF883-DF0C-4470-A2B5-04C702E6B4ED}"/>
              </a:ext>
            </a:extLst>
          </p:cNvPr>
          <p:cNvSpPr/>
          <p:nvPr/>
        </p:nvSpPr>
        <p:spPr>
          <a:xfrm>
            <a:off x="7739585" y="3847129"/>
            <a:ext cx="1611983" cy="119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 et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54ED9-92A0-47CE-AC51-26186F3B2C2B}"/>
              </a:ext>
            </a:extLst>
          </p:cNvPr>
          <p:cNvSpPr txBox="1"/>
          <p:nvPr/>
        </p:nvSpPr>
        <p:spPr>
          <a:xfrm>
            <a:off x="7602717" y="3244334"/>
            <a:ext cx="180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erp.maboite.com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DD9EF3-9126-4647-93B9-02198426C006}"/>
              </a:ext>
            </a:extLst>
          </p:cNvPr>
          <p:cNvSpPr/>
          <p:nvPr/>
        </p:nvSpPr>
        <p:spPr>
          <a:xfrm>
            <a:off x="1475295" y="2667786"/>
            <a:ext cx="1908928" cy="125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D09518-8D1A-4B71-8DD7-63FD9ADD86C4}"/>
              </a:ext>
            </a:extLst>
          </p:cNvPr>
          <p:cNvCxnSpPr>
            <a:cxnSpLocks/>
          </p:cNvCxnSpPr>
          <p:nvPr/>
        </p:nvCxnSpPr>
        <p:spPr>
          <a:xfrm>
            <a:off x="3421930" y="2927023"/>
            <a:ext cx="4279769" cy="1150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882B3F-C705-4A70-83D8-83B9DCD1A462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384223" y="3294669"/>
            <a:ext cx="4317476" cy="1447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54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3FF4-8609-4A8C-BE8C-2142C703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3D91-D80D-44F5-B562-AF3513A5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https://risingstars.js.org/</a:t>
            </a:r>
            <a:endParaRPr lang="fr-FR" dirty="0"/>
          </a:p>
          <a:p>
            <a:r>
              <a:rPr lang="fr-FR" dirty="0">
                <a:hlinkClick r:id="rId3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4"/>
              </a:rPr>
              <a:t>https://flexboxfroggy.com/#fr</a:t>
            </a:r>
            <a:endParaRPr lang="fr-FR" dirty="0"/>
          </a:p>
          <a:p>
            <a:r>
              <a:rPr lang="fr-FR" dirty="0">
                <a:hlinkClick r:id="rId5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6"/>
              </a:rPr>
              <a:t>https://semver.org/</a:t>
            </a:r>
            <a:endParaRPr lang="fr-FR" dirty="0"/>
          </a:p>
          <a:p>
            <a:r>
              <a:rPr lang="fr-FR" dirty="0">
                <a:hlinkClick r:id="rId7"/>
              </a:rPr>
              <a:t>https://lawsofux.com/</a:t>
            </a:r>
            <a:endParaRPr lang="fr-FR" dirty="0"/>
          </a:p>
          <a:p>
            <a:r>
              <a:rPr lang="fr-FR" dirty="0">
                <a:hlinkClick r:id="rId8"/>
              </a:rPr>
              <a:t>https://refactoring.guru/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548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9636-60E1-4E50-8FDE-CA967B76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5965-63B3-4835-8145-AECEFFD8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Suzan</a:t>
            </a:r>
            <a:r>
              <a:rPr lang="fr-FR" dirty="0"/>
              <a:t> </a:t>
            </a:r>
            <a:r>
              <a:rPr lang="fr-FR" dirty="0" err="1"/>
              <a:t>Weinschenk</a:t>
            </a:r>
            <a:r>
              <a:rPr lang="fr-FR" dirty="0"/>
              <a:t> – « </a:t>
            </a:r>
            <a:r>
              <a:rPr lang="en-US" dirty="0"/>
              <a:t>100 Things Every Designer Needs to Know about People”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40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B5A1-673F-447B-AD47-5B00A09C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chrome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5463-AF71-4E94-94E7-243BA0B1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5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3FC5-F79E-4111-B334-4BC7EEEA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5EEF-4400-4533-B43C-2FB50EB6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endParaRPr lang="fr-FR" dirty="0"/>
          </a:p>
          <a:p>
            <a:r>
              <a:rPr lang="fr-FR" dirty="0" err="1"/>
              <a:t>Retrieve</a:t>
            </a:r>
            <a:endParaRPr lang="fr-FR" dirty="0"/>
          </a:p>
          <a:p>
            <a:r>
              <a:rPr lang="fr-FR" dirty="0"/>
              <a:t>Update</a:t>
            </a:r>
          </a:p>
          <a:p>
            <a:r>
              <a:rPr lang="fr-FR" dirty="0" err="1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63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2352-5EC0-4D86-869C-288C2D06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à 3 couches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71E0AC-2E37-4084-8BFE-41DAB24E3DA5}"/>
              </a:ext>
            </a:extLst>
          </p:cNvPr>
          <p:cNvSpPr/>
          <p:nvPr/>
        </p:nvSpPr>
        <p:spPr>
          <a:xfrm>
            <a:off x="3747155" y="2846895"/>
            <a:ext cx="4128940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62B1D64-C056-4DD7-A0E7-3C40CFC3631A}"/>
              </a:ext>
            </a:extLst>
          </p:cNvPr>
          <p:cNvSpPr/>
          <p:nvPr/>
        </p:nvSpPr>
        <p:spPr>
          <a:xfrm>
            <a:off x="5443979" y="1437588"/>
            <a:ext cx="735291" cy="67401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F9570F-9855-4138-9B74-099A6883B5DF}"/>
              </a:ext>
            </a:extLst>
          </p:cNvPr>
          <p:cNvCxnSpPr>
            <a:stCxn id="6" idx="4"/>
            <a:endCxn id="4" idx="0"/>
          </p:cNvCxnSpPr>
          <p:nvPr/>
        </p:nvCxnSpPr>
        <p:spPr>
          <a:xfrm>
            <a:off x="5811625" y="2111604"/>
            <a:ext cx="0" cy="73529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93F53-6BD6-4765-8DF7-EDB4DA7D81FE}"/>
              </a:ext>
            </a:extLst>
          </p:cNvPr>
          <p:cNvSpPr/>
          <p:nvPr/>
        </p:nvSpPr>
        <p:spPr>
          <a:xfrm>
            <a:off x="3747155" y="4198856"/>
            <a:ext cx="4128940" cy="7541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F35DCF-FCD8-43A2-8B9B-E6DC3FFD40DC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5811625" y="3601039"/>
            <a:ext cx="0" cy="5978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04274-B501-4F40-B62D-C760A9DBD83C}"/>
              </a:ext>
            </a:extLst>
          </p:cNvPr>
          <p:cNvSpPr/>
          <p:nvPr/>
        </p:nvSpPr>
        <p:spPr>
          <a:xfrm>
            <a:off x="3747155" y="5550818"/>
            <a:ext cx="4128940" cy="75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EB546F-FEE6-40AD-9215-72FFB0EAFF4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5811625" y="4953000"/>
            <a:ext cx="0" cy="59781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EBD8A-B652-4F86-B69C-D4A6D745AF45}"/>
              </a:ext>
            </a:extLst>
          </p:cNvPr>
          <p:cNvSpPr txBox="1"/>
          <p:nvPr/>
        </p:nvSpPr>
        <p:spPr>
          <a:xfrm>
            <a:off x="7965649" y="5743224"/>
            <a:ext cx="199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MongoDB / fichiers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A2C0FE-8AAD-45EA-8E0C-BC82DE78B3C0}"/>
              </a:ext>
            </a:extLst>
          </p:cNvPr>
          <p:cNvSpPr txBox="1"/>
          <p:nvPr/>
        </p:nvSpPr>
        <p:spPr>
          <a:xfrm>
            <a:off x="8026924" y="4391262"/>
            <a:ext cx="400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r>
              <a:rPr lang="fr-FR" dirty="0"/>
              <a:t> (express) serveur web (</a:t>
            </a:r>
            <a:r>
              <a:rPr lang="fr-FR" dirty="0" err="1"/>
              <a:t>back-end</a:t>
            </a:r>
            <a:r>
              <a:rPr lang="fr-FR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CBE336-7B85-425A-BB63-9499FBB57F6C}"/>
              </a:ext>
            </a:extLst>
          </p:cNvPr>
          <p:cNvSpPr txBox="1"/>
          <p:nvPr/>
        </p:nvSpPr>
        <p:spPr>
          <a:xfrm>
            <a:off x="8135332" y="3039300"/>
            <a:ext cx="20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Angular</a:t>
            </a:r>
            <a:r>
              <a:rPr lang="fr-FR" dirty="0"/>
              <a:t> (</a:t>
            </a:r>
            <a:r>
              <a:rPr lang="fr-FR" dirty="0" err="1"/>
              <a:t>front-end</a:t>
            </a:r>
            <a:r>
              <a:rPr lang="fr-FR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35130-6628-4099-8737-7AD0E3D7FC7E}"/>
              </a:ext>
            </a:extLst>
          </p:cNvPr>
          <p:cNvSpPr/>
          <p:nvPr/>
        </p:nvSpPr>
        <p:spPr>
          <a:xfrm>
            <a:off x="3568045" y="5743224"/>
            <a:ext cx="1470581" cy="497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103063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5B82-EDAA-4A65-B6E8-038F639D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5CCD6-AFD2-4BAE-913E-A2A52EEF4122}"/>
              </a:ext>
            </a:extLst>
          </p:cNvPr>
          <p:cNvSpPr/>
          <p:nvPr/>
        </p:nvSpPr>
        <p:spPr>
          <a:xfrm>
            <a:off x="838200" y="2535810"/>
            <a:ext cx="1796592" cy="163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19D32-BF6E-4E26-8E2D-60AF37C7052A}"/>
              </a:ext>
            </a:extLst>
          </p:cNvPr>
          <p:cNvSpPr/>
          <p:nvPr/>
        </p:nvSpPr>
        <p:spPr>
          <a:xfrm>
            <a:off x="9404808" y="2611224"/>
            <a:ext cx="1796592" cy="163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8B6C82-15FB-47AB-A8A4-515E214A896F}"/>
              </a:ext>
            </a:extLst>
          </p:cNvPr>
          <p:cNvCxnSpPr/>
          <p:nvPr/>
        </p:nvCxnSpPr>
        <p:spPr>
          <a:xfrm flipV="1">
            <a:off x="2634792" y="2790334"/>
            <a:ext cx="6770016" cy="37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36CF2C-AF2B-4C72-A5A9-C400E74EE4FD}"/>
              </a:ext>
            </a:extLst>
          </p:cNvPr>
          <p:cNvCxnSpPr>
            <a:cxnSpLocks/>
          </p:cNvCxnSpPr>
          <p:nvPr/>
        </p:nvCxnSpPr>
        <p:spPr>
          <a:xfrm flipH="1">
            <a:off x="2634792" y="3803715"/>
            <a:ext cx="6735451" cy="51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54234-4D97-4E87-B6C4-D9150922DF19}"/>
              </a:ext>
            </a:extLst>
          </p:cNvPr>
          <p:cNvSpPr/>
          <p:nvPr/>
        </p:nvSpPr>
        <p:spPr>
          <a:xfrm>
            <a:off x="5623089" y="1913641"/>
            <a:ext cx="952107" cy="313441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E1DBF-348F-4AFA-987B-987EA8503A14}"/>
              </a:ext>
            </a:extLst>
          </p:cNvPr>
          <p:cNvSpPr txBox="1"/>
          <p:nvPr/>
        </p:nvSpPr>
        <p:spPr>
          <a:xfrm>
            <a:off x="933254" y="470397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partie qui utilise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9A77C-BA89-4672-9C9D-3B54F08F4879}"/>
              </a:ext>
            </a:extLst>
          </p:cNvPr>
          <p:cNvSpPr txBox="1"/>
          <p:nvPr/>
        </p:nvSpPr>
        <p:spPr>
          <a:xfrm>
            <a:off x="9370243" y="4567287"/>
            <a:ext cx="22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partie qui implémente</a:t>
            </a:r>
          </a:p>
        </p:txBody>
      </p:sp>
    </p:spTree>
    <p:extLst>
      <p:ext uri="{BB962C8B-B14F-4D97-AF65-F5344CB8AC3E}">
        <p14:creationId xmlns:p14="http://schemas.microsoft.com/office/powerpoint/2010/main" val="262388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4010-B5A9-41A9-9E9E-F06816C3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779050-1BF1-43FB-BF00-2756825452DB}"/>
              </a:ext>
            </a:extLst>
          </p:cNvPr>
          <p:cNvSpPr/>
          <p:nvPr/>
        </p:nvSpPr>
        <p:spPr>
          <a:xfrm>
            <a:off x="650449" y="2474536"/>
            <a:ext cx="2031477" cy="168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9D0D-9200-4B70-8128-CD2A4116E02A}"/>
              </a:ext>
            </a:extLst>
          </p:cNvPr>
          <p:cNvSpPr/>
          <p:nvPr/>
        </p:nvSpPr>
        <p:spPr>
          <a:xfrm>
            <a:off x="4144651" y="2474535"/>
            <a:ext cx="2031477" cy="168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B05E3-F928-4A4D-B201-8F19BB8623DE}"/>
              </a:ext>
            </a:extLst>
          </p:cNvPr>
          <p:cNvSpPr/>
          <p:nvPr/>
        </p:nvSpPr>
        <p:spPr>
          <a:xfrm>
            <a:off x="8237455" y="2474535"/>
            <a:ext cx="2031477" cy="168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Repository git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8179D087-28A0-4ADB-899C-2E616EEBCDDC}"/>
              </a:ext>
            </a:extLst>
          </p:cNvPr>
          <p:cNvSpPr/>
          <p:nvPr/>
        </p:nvSpPr>
        <p:spPr>
          <a:xfrm>
            <a:off x="1782449" y="3596326"/>
            <a:ext cx="1027522" cy="1027522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306269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BF07-7E65-4A3F-8C1E-5129C017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configurer les </a:t>
            </a:r>
            <a:r>
              <a:rPr lang="fr-FR" dirty="0" err="1"/>
              <a:t>commits</a:t>
            </a:r>
            <a:r>
              <a:rPr lang="fr-FR" dirty="0"/>
              <a:t> avec nom et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78B6-A596-4B4B-9623-A6551671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config –global user.name « Jean-Louis GUENEGO »</a:t>
            </a:r>
          </a:p>
          <a:p>
            <a:r>
              <a:rPr lang="fr-FR" dirty="0"/>
              <a:t>git config –global </a:t>
            </a:r>
            <a:r>
              <a:rPr lang="fr-FR" dirty="0" err="1"/>
              <a:t>user.email</a:t>
            </a:r>
            <a:r>
              <a:rPr lang="fr-FR" dirty="0"/>
              <a:t> « jlguenego@gmail.com »</a:t>
            </a:r>
          </a:p>
        </p:txBody>
      </p:sp>
    </p:spTree>
    <p:extLst>
      <p:ext uri="{BB962C8B-B14F-4D97-AF65-F5344CB8AC3E}">
        <p14:creationId xmlns:p14="http://schemas.microsoft.com/office/powerpoint/2010/main" val="173707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Widescreen</PresentationFormat>
  <Paragraphs>317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Notes de formation FUJ</vt:lpstr>
      <vt:lpstr>Logiciels a installer </vt:lpstr>
      <vt:lpstr>Liste des extensions de VSCode</vt:lpstr>
      <vt:lpstr>Extensions chrome</vt:lpstr>
      <vt:lpstr>CRUD</vt:lpstr>
      <vt:lpstr>Architecture à 3 couches</vt:lpstr>
      <vt:lpstr>API</vt:lpstr>
      <vt:lpstr>Git</vt:lpstr>
      <vt:lpstr>configurer les commits avec nom et email</vt:lpstr>
      <vt:lpstr>Histoire de javascript</vt:lpstr>
      <vt:lpstr>Commandes npm</vt:lpstr>
      <vt:lpstr>HTTP</vt:lpstr>
      <vt:lpstr>hoisting (javascript)</vt:lpstr>
      <vt:lpstr>maquette (wireframe mobile first)</vt:lpstr>
      <vt:lpstr>PowerPoint Presentation</vt:lpstr>
      <vt:lpstr>Integration Continue</vt:lpstr>
      <vt:lpstr>Angular artefacts</vt:lpstr>
      <vt:lpstr>Composant</vt:lpstr>
      <vt:lpstr>Directive</vt:lpstr>
      <vt:lpstr>PowerPoint Presentation</vt:lpstr>
      <vt:lpstr>PowerPoint Presentation</vt:lpstr>
      <vt:lpstr>PowerPoint Presentation</vt:lpstr>
      <vt:lpstr>PowerPoint Presentation</vt:lpstr>
      <vt:lpstr>TTFAC</vt:lpstr>
      <vt:lpstr>PowerPoint Presentation</vt:lpstr>
      <vt:lpstr>Programmation asynchrone</vt:lpstr>
      <vt:lpstr>exemple synchrone (pas bien!)</vt:lpstr>
      <vt:lpstr>exemple asynchrone (bien!)</vt:lpstr>
      <vt:lpstr>Promise</vt:lpstr>
      <vt:lpstr>Observable</vt:lpstr>
      <vt:lpstr>http.get</vt:lpstr>
      <vt:lpstr>CORS</vt:lpstr>
      <vt:lpstr>REST CRUD sur HTTP</vt:lpstr>
      <vt:lpstr>Mise en prod</vt:lpstr>
      <vt:lpstr>serveur back-end est aussi le serveur du front</vt:lpstr>
      <vt:lpstr>Webographie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formation FUJ</dc:title>
  <dc:creator>Jean-Louis P. GUÉNÉGO</dc:creator>
  <cp:lastModifiedBy>Jean-Louis P. GUÉNÉGO</cp:lastModifiedBy>
  <cp:revision>95</cp:revision>
  <dcterms:created xsi:type="dcterms:W3CDTF">2021-10-19T07:54:56Z</dcterms:created>
  <dcterms:modified xsi:type="dcterms:W3CDTF">2021-10-22T15:01:33Z</dcterms:modified>
</cp:coreProperties>
</file>