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7D19-691B-4BCE-9108-58E32ABC3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8B34-F812-4FD3-9311-0EC67FA8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0853-907B-4BA4-903A-9AAF30E8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B660-70FF-4CB7-886A-4EF46575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C51B-27AF-402B-8CFF-0D0A483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E85-4CFE-4250-9487-56FDC4B8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F2E88-6772-46B9-B869-AABA936F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5EAB-81F8-475B-A211-BFCCC2D7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EB87-1AB0-4328-A82B-A943D811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AD04-4783-49AA-89B0-AFDDBDAB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75A3-F5B1-4A33-BEED-34171F21B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2F44-DF96-4318-A413-A4E2BA7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2C01-14CA-48A3-AB92-5DE267FC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D162-75F9-4496-8FDD-39E8FAC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E9B5-3BED-4E97-8BDB-7855C6C2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5A8-B033-4FE6-B261-77E9402E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99A6-5FAD-4B10-9782-E519BCA8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3DC5-7CA1-4BE1-BD10-5F482BB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0CC-5998-486A-A61A-61E6951B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3ED3-4E06-4398-A466-D9591209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2359-A2D4-4A29-87D7-F206B14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4EAAB-4905-426E-B417-16CC2CD2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51B8-EBF6-4B65-9BA8-6CC12D17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D49E-AF77-41C2-A657-CDCB5850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ECFF-024F-49C1-BF9F-47696C16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7160-0742-4402-B74D-8CCFAB02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F779-9E19-4A3B-94EB-62816BB3D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EEE65-ACC7-4C21-BE06-6B6EED0F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5CAC-1E73-45C7-8166-A3C794DD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9C80-F124-4515-93FE-DFE6DBA6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9815-76B4-43E5-8C4E-9792E6E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95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86DE-3D30-4991-B1D4-BF5E3CC7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1849-48D2-44BD-A168-FC777AA0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FD603-529C-4CCB-AF30-F61531520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E415B-2525-4D62-A45E-18C253447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6BA2A-E4D7-4608-87B9-95D0DFB9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AD19D-8D51-472F-8C47-6043253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DF460-F53E-49E3-BA51-B771914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C9D5E-F902-4B53-B094-0BDDF4FE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7487-D5E8-4C6D-8D2F-12F78D6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680CB-6664-4DE6-AF33-2958673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C2ED7-A51D-41E0-A602-8C69E50C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4CC9-7022-45F6-A200-A3DA84E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0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CBB1C-6AA2-4798-932A-9178D9A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E65FF-7ADC-4C6B-9771-189FE07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2E3E-D293-4039-87FA-2EA508B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7D4E-2C7D-4164-8C9A-7606F4D7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C5C0-CDFB-438D-890E-F7CD1C3E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B487-B0FC-4719-9B29-46A41C83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9785-CE97-4F05-968A-1B0132D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A20E-B90C-43F4-8256-7666AED4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80BA3-1579-4FB8-A863-E16E2C33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5989-1630-42D3-AA31-09D8DCFE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D1608-4810-451E-BD13-FA61BF4FB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E799-2506-497A-8E28-DE1F67CE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0044-CF8E-4C9B-B930-F468C47C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1ABA-3085-47CD-88BD-6FF9122D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E54D-FC6F-4D59-964D-5FA55C5A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6DF8D-12E7-4C33-B351-330DEF7A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BA9E-A925-4ACA-8889-72B098A7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8449-5B30-4FFF-BABC-4BC270BA1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7EAA-0F07-4D92-99E8-7F4D1AE15D57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4EC6-0057-42C7-8EF6-AB15F1A88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752D-5176-4296-9330-1815230E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6CDE-D324-4089-8A33-400F33962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" TargetMode="External"/><Relationship Id="rId5" Type="http://schemas.openxmlformats.org/officeDocument/2006/relationships/hyperlink" Target="http://es6-features.org/#Constants" TargetMode="External"/><Relationship Id="rId4" Type="http://schemas.openxmlformats.org/officeDocument/2006/relationships/hyperlink" Target="https://lawsofux.com/e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D641-FE17-4319-A05C-9D0619C6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(Formation JAO)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6F55-7F8C-475D-9CFC-65F93B101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Août 2022</a:t>
            </a:r>
          </a:p>
        </p:txBody>
      </p:sp>
    </p:spTree>
    <p:extLst>
      <p:ext uri="{BB962C8B-B14F-4D97-AF65-F5344CB8AC3E}">
        <p14:creationId xmlns:p14="http://schemas.microsoft.com/office/powerpoint/2010/main" val="385310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E5B4-D8F2-4065-9AC1-00688D99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B220-EB71-4C33-A207-690831E0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: lancer un javascript</a:t>
            </a:r>
          </a:p>
          <a:p>
            <a:r>
              <a:rPr lang="fr-FR" dirty="0" err="1"/>
              <a:t>npm</a:t>
            </a:r>
            <a:r>
              <a:rPr lang="fr-FR" dirty="0"/>
              <a:t> : gérer des librairies</a:t>
            </a:r>
          </a:p>
          <a:p>
            <a:pPr lvl="1"/>
            <a:r>
              <a:rPr lang="fr-FR" dirty="0" err="1"/>
              <a:t>Registry</a:t>
            </a:r>
            <a:r>
              <a:rPr lang="fr-FR" dirty="0"/>
              <a:t> par </a:t>
            </a:r>
            <a:r>
              <a:rPr lang="fr-FR" dirty="0" err="1"/>
              <a:t>defaut</a:t>
            </a:r>
            <a:r>
              <a:rPr lang="fr-FR" dirty="0"/>
              <a:t> : npmjs.com ou npmjs.org</a:t>
            </a:r>
          </a:p>
          <a:p>
            <a:r>
              <a:rPr lang="fr-FR" dirty="0" err="1"/>
              <a:t>npx</a:t>
            </a:r>
            <a:r>
              <a:rPr lang="fr-FR" dirty="0"/>
              <a:t> : lancer des « logiciels publiés ».</a:t>
            </a:r>
          </a:p>
        </p:txBody>
      </p:sp>
    </p:spTree>
    <p:extLst>
      <p:ext uri="{BB962C8B-B14F-4D97-AF65-F5344CB8AC3E}">
        <p14:creationId xmlns:p14="http://schemas.microsoft.com/office/powerpoint/2010/main" val="5036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D628-8A33-451D-8875-9B3BD7F3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A524-DA73-4C17-B7CC-98FF950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npm</a:t>
            </a:r>
            <a:r>
              <a:rPr lang="fr-FR" dirty="0"/>
              <a:t> init –y)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i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</a:t>
            </a:r>
            <a:r>
              <a:rPr lang="fr-FR"/>
              <a:t>&lt;librairie&gt;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npm</a:t>
            </a:r>
            <a:r>
              <a:rPr lang="fr-FR" dirty="0"/>
              <a:t> i</a:t>
            </a:r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5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9E7-0EC4-416E-8622-CC007090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41B4-185F-4DFF-8E8C-46485BCC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semver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https://lawsofux.com/en/</a:t>
            </a:r>
            <a:endParaRPr lang="fr-FR" dirty="0"/>
          </a:p>
          <a:p>
            <a:r>
              <a:rPr lang="fr-FR" dirty="0">
                <a:hlinkClick r:id="rId5"/>
              </a:rPr>
              <a:t>http://es6-features.org/#Constants</a:t>
            </a:r>
            <a:endParaRPr lang="fr-FR" dirty="0"/>
          </a:p>
          <a:p>
            <a:r>
              <a:rPr lang="fr-FR" dirty="0">
                <a:hlinkClick r:id="rId6"/>
              </a:rPr>
              <a:t>https://refactoring.guru/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1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565A-E652-4AEB-95B9-5686703F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Loguer une fonction en objet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F357-C692-4B94-AB3E-56A72870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console.log('%O’, </a:t>
            </a:r>
            <a:r>
              <a:rPr lang="fr-FR" dirty="0" err="1"/>
              <a:t>myFunction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927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6DD1-6A60-4B07-B8C6-5FF88A4E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14323-B5C7-4BE0-82CF-333D52C60AE2}"/>
              </a:ext>
            </a:extLst>
          </p:cNvPr>
          <p:cNvSpPr/>
          <p:nvPr/>
        </p:nvSpPr>
        <p:spPr>
          <a:xfrm>
            <a:off x="9958726" y="2186687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A7650-C5D0-4FC3-86C0-A24A72E20AB1}"/>
              </a:ext>
            </a:extLst>
          </p:cNvPr>
          <p:cNvSpPr/>
          <p:nvPr/>
        </p:nvSpPr>
        <p:spPr>
          <a:xfrm>
            <a:off x="9162056" y="3149479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D11FB-D18A-40B4-BCA3-37335C0EB2D3}"/>
              </a:ext>
            </a:extLst>
          </p:cNvPr>
          <p:cNvSpPr/>
          <p:nvPr/>
        </p:nvSpPr>
        <p:spPr>
          <a:xfrm>
            <a:off x="10987244" y="3149478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591B4-DE7B-4BF9-AEB2-4A1B4E51E9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636591" y="2745728"/>
            <a:ext cx="796670" cy="403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0C5B7-0102-4B08-9BD7-9E2B0E04164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433261" y="2745728"/>
            <a:ext cx="1028518" cy="403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6A17C-7A8A-4253-8773-47261365C546}"/>
              </a:ext>
            </a:extLst>
          </p:cNvPr>
          <p:cNvSpPr/>
          <p:nvPr/>
        </p:nvSpPr>
        <p:spPr>
          <a:xfrm>
            <a:off x="8495396" y="4194250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EF398-008B-42FB-9D23-D8E9F27259A8}"/>
              </a:ext>
            </a:extLst>
          </p:cNvPr>
          <p:cNvSpPr/>
          <p:nvPr/>
        </p:nvSpPr>
        <p:spPr>
          <a:xfrm>
            <a:off x="10038174" y="4194250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0430A-9981-4D8C-9840-1BFCF8E63B05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8969931" y="3708520"/>
            <a:ext cx="666660" cy="4857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8771AE-B5A9-4F93-B452-34FF1910627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9636591" y="3708520"/>
            <a:ext cx="876118" cy="4857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A074-40FD-46AD-BC60-945D787342C2}"/>
              </a:ext>
            </a:extLst>
          </p:cNvPr>
          <p:cNvSpPr/>
          <p:nvPr/>
        </p:nvSpPr>
        <p:spPr>
          <a:xfrm>
            <a:off x="7212996" y="4194249"/>
            <a:ext cx="949070" cy="5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F9C5E-A3E5-4FDC-904F-F1F2A4B15E3B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7687531" y="3708520"/>
            <a:ext cx="1949060" cy="485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BA1BB-49AA-408E-80BB-ADD6577AE9E9}"/>
              </a:ext>
            </a:extLst>
          </p:cNvPr>
          <p:cNvCxnSpPr>
            <a:stCxn id="11" idx="2"/>
          </p:cNvCxnSpPr>
          <p:nvPr/>
        </p:nvCxnSpPr>
        <p:spPr>
          <a:xfrm flipH="1">
            <a:off x="5941433" y="4753291"/>
            <a:ext cx="3028498" cy="134415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CF2BE-96D7-47B8-843A-F7DC617D482F}"/>
              </a:ext>
            </a:extLst>
          </p:cNvPr>
          <p:cNvSpPr/>
          <p:nvPr/>
        </p:nvSpPr>
        <p:spPr>
          <a:xfrm>
            <a:off x="4667341" y="5709049"/>
            <a:ext cx="1304428" cy="776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9DD6BC-5971-4DB1-9E81-F60DB44A51C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469459" y="4623461"/>
            <a:ext cx="2197882" cy="147398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F284CB-4713-45F8-8B87-16E5E41B7D59}"/>
              </a:ext>
            </a:extLst>
          </p:cNvPr>
          <p:cNvSpPr/>
          <p:nvPr/>
        </p:nvSpPr>
        <p:spPr>
          <a:xfrm>
            <a:off x="316356" y="1438772"/>
            <a:ext cx="4350985" cy="3193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20BC2-5BDC-4D4F-9A7D-E3557E61883A}"/>
              </a:ext>
            </a:extLst>
          </p:cNvPr>
          <p:cNvSpPr/>
          <p:nvPr/>
        </p:nvSpPr>
        <p:spPr>
          <a:xfrm>
            <a:off x="1122415" y="1815799"/>
            <a:ext cx="697718" cy="37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0D1007-83CD-4BD1-8D4E-9D42BC1F6E38}"/>
              </a:ext>
            </a:extLst>
          </p:cNvPr>
          <p:cNvSpPr/>
          <p:nvPr/>
        </p:nvSpPr>
        <p:spPr>
          <a:xfrm>
            <a:off x="1122415" y="2365639"/>
            <a:ext cx="697718" cy="37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3A7D22-1F1E-4A1F-ACDA-40524CA9A16F}"/>
              </a:ext>
            </a:extLst>
          </p:cNvPr>
          <p:cNvCxnSpPr>
            <a:endCxn id="4" idx="1"/>
          </p:cNvCxnSpPr>
          <p:nvPr/>
        </p:nvCxnSpPr>
        <p:spPr>
          <a:xfrm>
            <a:off x="3709604" y="2001243"/>
            <a:ext cx="6249122" cy="464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0E0961-F2B9-4343-AD75-91D42AB16F0F}"/>
              </a:ext>
            </a:extLst>
          </p:cNvPr>
          <p:cNvCxnSpPr>
            <a:endCxn id="5" idx="1"/>
          </p:cNvCxnSpPr>
          <p:nvPr/>
        </p:nvCxnSpPr>
        <p:spPr>
          <a:xfrm>
            <a:off x="3822279" y="2715121"/>
            <a:ext cx="5339777" cy="713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4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0ACE62-ABE3-4AFE-BB69-71C50FA29E2A}"/>
              </a:ext>
            </a:extLst>
          </p:cNvPr>
          <p:cNvCxnSpPr/>
          <p:nvPr/>
        </p:nvCxnSpPr>
        <p:spPr>
          <a:xfrm>
            <a:off x="2721532" y="1378100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7F0B77-9787-4E17-9E4D-09E18A243AB0}"/>
              </a:ext>
            </a:extLst>
          </p:cNvPr>
          <p:cNvCxnSpPr/>
          <p:nvPr/>
        </p:nvCxnSpPr>
        <p:spPr>
          <a:xfrm>
            <a:off x="2730922" y="2497265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A47477-48E4-4987-8135-2B0B210027E6}"/>
              </a:ext>
            </a:extLst>
          </p:cNvPr>
          <p:cNvCxnSpPr/>
          <p:nvPr/>
        </p:nvCxnSpPr>
        <p:spPr>
          <a:xfrm>
            <a:off x="2730922" y="3624736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E760A-7560-44E7-AB0E-ECF183FEE33A}"/>
              </a:ext>
            </a:extLst>
          </p:cNvPr>
          <p:cNvCxnSpPr/>
          <p:nvPr/>
        </p:nvCxnSpPr>
        <p:spPr>
          <a:xfrm>
            <a:off x="2730922" y="4726205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87E123-F8B7-4C31-9F0A-77B15F4D25B7}"/>
              </a:ext>
            </a:extLst>
          </p:cNvPr>
          <p:cNvCxnSpPr/>
          <p:nvPr/>
        </p:nvCxnSpPr>
        <p:spPr>
          <a:xfrm>
            <a:off x="2769202" y="1768129"/>
            <a:ext cx="784390" cy="411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AFEDA-2EA2-4046-BAA2-2C83C7626ACA}"/>
              </a:ext>
            </a:extLst>
          </p:cNvPr>
          <p:cNvCxnSpPr/>
          <p:nvPr/>
        </p:nvCxnSpPr>
        <p:spPr>
          <a:xfrm>
            <a:off x="2786536" y="2873209"/>
            <a:ext cx="745388" cy="524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3AC1F-B6E8-4232-9A72-883EA95D7CED}"/>
              </a:ext>
            </a:extLst>
          </p:cNvPr>
          <p:cNvCxnSpPr/>
          <p:nvPr/>
        </p:nvCxnSpPr>
        <p:spPr>
          <a:xfrm>
            <a:off x="2769202" y="4112633"/>
            <a:ext cx="663048" cy="498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5762D-FC01-4624-B3EF-C2991CA4A60A}"/>
              </a:ext>
            </a:extLst>
          </p:cNvPr>
          <p:cNvCxnSpPr/>
          <p:nvPr/>
        </p:nvCxnSpPr>
        <p:spPr>
          <a:xfrm>
            <a:off x="2786536" y="5139708"/>
            <a:ext cx="767056" cy="736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5BADC-7DF4-4CBB-88F2-F8FBE7EE1FEF}"/>
              </a:ext>
            </a:extLst>
          </p:cNvPr>
          <p:cNvCxnSpPr/>
          <p:nvPr/>
        </p:nvCxnSpPr>
        <p:spPr>
          <a:xfrm>
            <a:off x="6318461" y="1334764"/>
            <a:ext cx="0" cy="671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5771B-B86D-4369-8649-31C8DA21F5A3}"/>
              </a:ext>
            </a:extLst>
          </p:cNvPr>
          <p:cNvCxnSpPr>
            <a:cxnSpLocks/>
          </p:cNvCxnSpPr>
          <p:nvPr/>
        </p:nvCxnSpPr>
        <p:spPr>
          <a:xfrm>
            <a:off x="6240456" y="2075818"/>
            <a:ext cx="732386" cy="702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531493-C97E-4E30-967C-CA2830E48088}"/>
              </a:ext>
            </a:extLst>
          </p:cNvPr>
          <p:cNvCxnSpPr/>
          <p:nvPr/>
        </p:nvCxnSpPr>
        <p:spPr>
          <a:xfrm>
            <a:off x="6413077" y="1698790"/>
            <a:ext cx="650048" cy="550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859E7D-D340-4434-A25C-A7E97AAA1822}"/>
              </a:ext>
            </a:extLst>
          </p:cNvPr>
          <p:cNvCxnSpPr/>
          <p:nvPr/>
        </p:nvCxnSpPr>
        <p:spPr>
          <a:xfrm>
            <a:off x="6972842" y="2877543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427935-C391-4F94-A627-8F320E165E79}"/>
              </a:ext>
            </a:extLst>
          </p:cNvPr>
          <p:cNvCxnSpPr/>
          <p:nvPr/>
        </p:nvCxnSpPr>
        <p:spPr>
          <a:xfrm>
            <a:off x="6972842" y="5106483"/>
            <a:ext cx="0" cy="931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9196A8-1EAD-42E0-8156-0D595B911FAA}"/>
              </a:ext>
            </a:extLst>
          </p:cNvPr>
          <p:cNvCxnSpPr/>
          <p:nvPr/>
        </p:nvCxnSpPr>
        <p:spPr>
          <a:xfrm>
            <a:off x="7028456" y="3253487"/>
            <a:ext cx="745388" cy="524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EB6BDE-4D95-47DC-ADAF-F44F29E99CA7}"/>
              </a:ext>
            </a:extLst>
          </p:cNvPr>
          <p:cNvCxnSpPr>
            <a:cxnSpLocks/>
          </p:cNvCxnSpPr>
          <p:nvPr/>
        </p:nvCxnSpPr>
        <p:spPr>
          <a:xfrm flipH="1">
            <a:off x="6513475" y="3863448"/>
            <a:ext cx="459367" cy="574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36E377-6667-4FDD-BC86-B0DD85DA4279}"/>
              </a:ext>
            </a:extLst>
          </p:cNvPr>
          <p:cNvCxnSpPr/>
          <p:nvPr/>
        </p:nvCxnSpPr>
        <p:spPr>
          <a:xfrm>
            <a:off x="7028456" y="5519986"/>
            <a:ext cx="767056" cy="736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8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3EED-AFE2-4CB3-8881-F50A829C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1ECE-5AD9-4E06-B50C-1D63484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spread notation</a:t>
            </a:r>
          </a:p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72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23602-C033-45B7-A77F-0DCE313ED1E3}"/>
              </a:ext>
            </a:extLst>
          </p:cNvPr>
          <p:cNvCxnSpPr/>
          <p:nvPr/>
        </p:nvCxnSpPr>
        <p:spPr>
          <a:xfrm>
            <a:off x="312023" y="1196087"/>
            <a:ext cx="11427833" cy="3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F1FCCB-990D-46E0-95D7-AED9B76E11BD}"/>
              </a:ext>
            </a:extLst>
          </p:cNvPr>
          <p:cNvSpPr txBox="1"/>
          <p:nvPr/>
        </p:nvSpPr>
        <p:spPr>
          <a:xfrm>
            <a:off x="10782119" y="8017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BB039-81B6-4CB5-9A93-C1895D5890CD}"/>
              </a:ext>
            </a:extLst>
          </p:cNvPr>
          <p:cNvCxnSpPr/>
          <p:nvPr/>
        </p:nvCxnSpPr>
        <p:spPr>
          <a:xfrm>
            <a:off x="1213422" y="801725"/>
            <a:ext cx="0" cy="9187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396F53-FC61-4ABF-B4C4-38B8AE4CC560}"/>
              </a:ext>
            </a:extLst>
          </p:cNvPr>
          <p:cNvSpPr/>
          <p:nvPr/>
        </p:nvSpPr>
        <p:spPr>
          <a:xfrm>
            <a:off x="1213422" y="1009740"/>
            <a:ext cx="177680" cy="411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464-17B4-4F3F-852E-9043570C4338}"/>
              </a:ext>
            </a:extLst>
          </p:cNvPr>
          <p:cNvSpPr txBox="1"/>
          <p:nvPr/>
        </p:nvSpPr>
        <p:spPr>
          <a:xfrm>
            <a:off x="910066" y="44636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4AD1D3-51D4-453E-85A3-5F3E6F6BE88F}"/>
              </a:ext>
            </a:extLst>
          </p:cNvPr>
          <p:cNvCxnSpPr/>
          <p:nvPr/>
        </p:nvCxnSpPr>
        <p:spPr>
          <a:xfrm>
            <a:off x="3562982" y="767056"/>
            <a:ext cx="0" cy="9187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F385F-8F32-425A-BF50-D7FA127D26B4}"/>
              </a:ext>
            </a:extLst>
          </p:cNvPr>
          <p:cNvSpPr/>
          <p:nvPr/>
        </p:nvSpPr>
        <p:spPr>
          <a:xfrm>
            <a:off x="3604749" y="976041"/>
            <a:ext cx="101240" cy="411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226891-D310-4E37-B923-3441530BC5DF}"/>
              </a:ext>
            </a:extLst>
          </p:cNvPr>
          <p:cNvCxnSpPr>
            <a:cxnSpLocks/>
          </p:cNvCxnSpPr>
          <p:nvPr/>
        </p:nvCxnSpPr>
        <p:spPr>
          <a:xfrm>
            <a:off x="2951215" y="801725"/>
            <a:ext cx="1" cy="8493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B31D8A-3663-48DB-B81B-2D1E1CCF8515}"/>
              </a:ext>
            </a:extLst>
          </p:cNvPr>
          <p:cNvSpPr/>
          <p:nvPr/>
        </p:nvSpPr>
        <p:spPr>
          <a:xfrm>
            <a:off x="5417062" y="4784349"/>
            <a:ext cx="3375912" cy="1477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C86E1-7640-4A7E-BF52-8AA68B82C38B}"/>
              </a:ext>
            </a:extLst>
          </p:cNvPr>
          <p:cNvSpPr/>
          <p:nvPr/>
        </p:nvSpPr>
        <p:spPr>
          <a:xfrm>
            <a:off x="5616409" y="5261050"/>
            <a:ext cx="862397" cy="6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11E48-C8FF-40FC-A460-118A915B5944}"/>
              </a:ext>
            </a:extLst>
          </p:cNvPr>
          <p:cNvSpPr/>
          <p:nvPr/>
        </p:nvSpPr>
        <p:spPr>
          <a:xfrm>
            <a:off x="7645280" y="5261050"/>
            <a:ext cx="862397" cy="6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119A3E-DC99-4782-8FA2-E926C16642D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478806" y="5601242"/>
            <a:ext cx="11664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E30E5D-8267-4600-803C-D078A90F1D0A}"/>
              </a:ext>
            </a:extLst>
          </p:cNvPr>
          <p:cNvCxnSpPr/>
          <p:nvPr/>
        </p:nvCxnSpPr>
        <p:spPr>
          <a:xfrm flipH="1" flipV="1">
            <a:off x="6721490" y="4008626"/>
            <a:ext cx="61393" cy="1592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98469-2960-4F72-A832-AC44AE502B4E}"/>
              </a:ext>
            </a:extLst>
          </p:cNvPr>
          <p:cNvSpPr/>
          <p:nvPr/>
        </p:nvSpPr>
        <p:spPr>
          <a:xfrm>
            <a:off x="6184118" y="3579594"/>
            <a:ext cx="970737" cy="42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7F61E2-D590-4C66-8AF9-11C32AFD3882}"/>
              </a:ext>
            </a:extLst>
          </p:cNvPr>
          <p:cNvCxnSpPr>
            <a:cxnSpLocks/>
            <a:stCxn id="27" idx="3"/>
            <a:endCxn id="30" idx="2"/>
          </p:cNvCxnSpPr>
          <p:nvPr/>
        </p:nvCxnSpPr>
        <p:spPr>
          <a:xfrm>
            <a:off x="7154855" y="3791943"/>
            <a:ext cx="1352822" cy="281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F53DF595-DAE1-4860-A902-19283BCB1F61}"/>
              </a:ext>
            </a:extLst>
          </p:cNvPr>
          <p:cNvSpPr/>
          <p:nvPr/>
        </p:nvSpPr>
        <p:spPr>
          <a:xfrm>
            <a:off x="8507677" y="3579594"/>
            <a:ext cx="2005756" cy="481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00A71-5B99-48ED-BDED-1A3887322DC7}"/>
              </a:ext>
            </a:extLst>
          </p:cNvPr>
          <p:cNvCxnSpPr/>
          <p:nvPr/>
        </p:nvCxnSpPr>
        <p:spPr>
          <a:xfrm>
            <a:off x="312022" y="2764866"/>
            <a:ext cx="11427833" cy="3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FC0094-1138-4237-88CE-67CD2F92B07F}"/>
              </a:ext>
            </a:extLst>
          </p:cNvPr>
          <p:cNvSpPr txBox="1"/>
          <p:nvPr/>
        </p:nvSpPr>
        <p:spPr>
          <a:xfrm>
            <a:off x="10543769" y="243551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142FDA-79D3-4A98-B340-38A267BDA0AA}"/>
              </a:ext>
            </a:extLst>
          </p:cNvPr>
          <p:cNvCxnSpPr/>
          <p:nvPr/>
        </p:nvCxnSpPr>
        <p:spPr>
          <a:xfrm>
            <a:off x="1300095" y="1456106"/>
            <a:ext cx="160345" cy="1230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BA791-30E5-4623-8BA2-73E716254DC7}"/>
              </a:ext>
            </a:extLst>
          </p:cNvPr>
          <p:cNvSpPr/>
          <p:nvPr/>
        </p:nvSpPr>
        <p:spPr>
          <a:xfrm>
            <a:off x="1500292" y="2569854"/>
            <a:ext cx="5130189" cy="46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2CCC4-C59E-4DBF-B8D0-5CE6C4B3A49E}"/>
              </a:ext>
            </a:extLst>
          </p:cNvPr>
          <p:cNvCxnSpPr/>
          <p:nvPr/>
        </p:nvCxnSpPr>
        <p:spPr>
          <a:xfrm flipV="1">
            <a:off x="6478806" y="1456106"/>
            <a:ext cx="242684" cy="979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0A3F26-0560-448B-8F48-85EBEEAF7CD5}"/>
              </a:ext>
            </a:extLst>
          </p:cNvPr>
          <p:cNvCxnSpPr/>
          <p:nvPr/>
        </p:nvCxnSpPr>
        <p:spPr>
          <a:xfrm>
            <a:off x="6782883" y="862396"/>
            <a:ext cx="0" cy="788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66474-099D-4130-831C-6B314A7508D4}"/>
              </a:ext>
            </a:extLst>
          </p:cNvPr>
          <p:cNvSpPr/>
          <p:nvPr/>
        </p:nvSpPr>
        <p:spPr>
          <a:xfrm>
            <a:off x="6772771" y="1033575"/>
            <a:ext cx="177680" cy="411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ACD943-EAC3-42E3-9FEE-1903AD782E64}"/>
              </a:ext>
            </a:extLst>
          </p:cNvPr>
          <p:cNvCxnSpPr/>
          <p:nvPr/>
        </p:nvCxnSpPr>
        <p:spPr>
          <a:xfrm>
            <a:off x="420364" y="910066"/>
            <a:ext cx="110334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5FEE61-6A0B-4330-8831-83C2104F85B5}"/>
              </a:ext>
            </a:extLst>
          </p:cNvPr>
          <p:cNvCxnSpPr/>
          <p:nvPr/>
        </p:nvCxnSpPr>
        <p:spPr>
          <a:xfrm>
            <a:off x="420364" y="2410231"/>
            <a:ext cx="110334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9763B2-D490-4251-847E-0C7F0EB32512}"/>
              </a:ext>
            </a:extLst>
          </p:cNvPr>
          <p:cNvCxnSpPr/>
          <p:nvPr/>
        </p:nvCxnSpPr>
        <p:spPr>
          <a:xfrm>
            <a:off x="706385" y="576375"/>
            <a:ext cx="0" cy="7150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67A5F7-05EE-4C5A-ADCA-6A23495A90F5}"/>
              </a:ext>
            </a:extLst>
          </p:cNvPr>
          <p:cNvSpPr/>
          <p:nvPr/>
        </p:nvSpPr>
        <p:spPr>
          <a:xfrm>
            <a:off x="754055" y="732387"/>
            <a:ext cx="5989102" cy="394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8CE299-8172-444B-9204-62B228C00F73}"/>
              </a:ext>
            </a:extLst>
          </p:cNvPr>
          <p:cNvCxnSpPr/>
          <p:nvPr/>
        </p:nvCxnSpPr>
        <p:spPr>
          <a:xfrm>
            <a:off x="836394" y="1235090"/>
            <a:ext cx="138677" cy="1131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4D25A5-2433-4D4D-9F6E-54DDF8FDA9F2}"/>
              </a:ext>
            </a:extLst>
          </p:cNvPr>
          <p:cNvSpPr txBox="1"/>
          <p:nvPr/>
        </p:nvSpPr>
        <p:spPr>
          <a:xfrm>
            <a:off x="10357422" y="47670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4EFD8-4CF3-4C1B-9C99-6756274BE65D}"/>
              </a:ext>
            </a:extLst>
          </p:cNvPr>
          <p:cNvSpPr txBox="1"/>
          <p:nvPr/>
        </p:nvSpPr>
        <p:spPr>
          <a:xfrm>
            <a:off x="10357422" y="191282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DDA1A-92BE-4C7C-8CFA-189EC1ED7800}"/>
              </a:ext>
            </a:extLst>
          </p:cNvPr>
          <p:cNvSpPr/>
          <p:nvPr/>
        </p:nvSpPr>
        <p:spPr>
          <a:xfrm>
            <a:off x="1048743" y="2240497"/>
            <a:ext cx="5243716" cy="45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C4FCC5-1D77-4982-AB56-00E19C0FBD17}"/>
              </a:ext>
            </a:extLst>
          </p:cNvPr>
          <p:cNvCxnSpPr/>
          <p:nvPr/>
        </p:nvCxnSpPr>
        <p:spPr>
          <a:xfrm flipV="1">
            <a:off x="6201452" y="1187420"/>
            <a:ext cx="303356" cy="1053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1FA98-82F5-4567-BF8E-459E7B2352F5}"/>
              </a:ext>
            </a:extLst>
          </p:cNvPr>
          <p:cNvCxnSpPr>
            <a:cxnSpLocks/>
          </p:cNvCxnSpPr>
          <p:nvPr/>
        </p:nvCxnSpPr>
        <p:spPr>
          <a:xfrm>
            <a:off x="329357" y="4242588"/>
            <a:ext cx="110334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C20D6C-2F9A-4FD1-9BD6-A34B1157DD88}"/>
              </a:ext>
            </a:extLst>
          </p:cNvPr>
          <p:cNvCxnSpPr>
            <a:cxnSpLocks/>
          </p:cNvCxnSpPr>
          <p:nvPr/>
        </p:nvCxnSpPr>
        <p:spPr>
          <a:xfrm>
            <a:off x="329357" y="5742753"/>
            <a:ext cx="110334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CC6417-319D-4C40-8002-EE94381BC04F}"/>
              </a:ext>
            </a:extLst>
          </p:cNvPr>
          <p:cNvCxnSpPr>
            <a:cxnSpLocks/>
          </p:cNvCxnSpPr>
          <p:nvPr/>
        </p:nvCxnSpPr>
        <p:spPr>
          <a:xfrm>
            <a:off x="615378" y="3908897"/>
            <a:ext cx="0" cy="7150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35F86-F953-48B4-AD8E-6198F5B093D1}"/>
              </a:ext>
            </a:extLst>
          </p:cNvPr>
          <p:cNvSpPr/>
          <p:nvPr/>
        </p:nvSpPr>
        <p:spPr>
          <a:xfrm>
            <a:off x="663048" y="4064909"/>
            <a:ext cx="138675" cy="394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B4BB4D-CE7B-456A-9907-841D91E6BABD}"/>
              </a:ext>
            </a:extLst>
          </p:cNvPr>
          <p:cNvCxnSpPr>
            <a:cxnSpLocks/>
          </p:cNvCxnSpPr>
          <p:nvPr/>
        </p:nvCxnSpPr>
        <p:spPr>
          <a:xfrm>
            <a:off x="745387" y="4567612"/>
            <a:ext cx="138677" cy="1131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225ECC-2D4F-4D1D-A29B-857DB79D5FEF}"/>
              </a:ext>
            </a:extLst>
          </p:cNvPr>
          <p:cNvSpPr txBox="1"/>
          <p:nvPr/>
        </p:nvSpPr>
        <p:spPr>
          <a:xfrm>
            <a:off x="10266415" y="3809223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2297B0-B961-4092-8164-85B1706316D2}"/>
              </a:ext>
            </a:extLst>
          </p:cNvPr>
          <p:cNvSpPr txBox="1"/>
          <p:nvPr/>
        </p:nvSpPr>
        <p:spPr>
          <a:xfrm>
            <a:off x="10266415" y="5245342"/>
            <a:ext cx="8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01B94A-5A34-4CAC-A667-8098C6CA078A}"/>
              </a:ext>
            </a:extLst>
          </p:cNvPr>
          <p:cNvSpPr/>
          <p:nvPr/>
        </p:nvSpPr>
        <p:spPr>
          <a:xfrm>
            <a:off x="957736" y="5573019"/>
            <a:ext cx="5243716" cy="45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78646-5EE2-4983-99DB-9C316DF22F51}"/>
              </a:ext>
            </a:extLst>
          </p:cNvPr>
          <p:cNvCxnSpPr>
            <a:cxnSpLocks/>
          </p:cNvCxnSpPr>
          <p:nvPr/>
        </p:nvCxnSpPr>
        <p:spPr>
          <a:xfrm flipV="1">
            <a:off x="6110445" y="4519942"/>
            <a:ext cx="303356" cy="1053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8FADB-9FE2-4877-893C-A9BDD5134D78}"/>
              </a:ext>
            </a:extLst>
          </p:cNvPr>
          <p:cNvCxnSpPr/>
          <p:nvPr/>
        </p:nvCxnSpPr>
        <p:spPr>
          <a:xfrm>
            <a:off x="6504808" y="3908897"/>
            <a:ext cx="0" cy="7584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13864E-5EC1-4B14-B23C-AEA02E68369C}"/>
              </a:ext>
            </a:extLst>
          </p:cNvPr>
          <p:cNvSpPr/>
          <p:nvPr/>
        </p:nvSpPr>
        <p:spPr>
          <a:xfrm>
            <a:off x="6552477" y="4064909"/>
            <a:ext cx="138675" cy="394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E9B9F7-0340-41BA-81C2-70D27B22EB8E}"/>
              </a:ext>
            </a:extLst>
          </p:cNvPr>
          <p:cNvSpPr txBox="1"/>
          <p:nvPr/>
        </p:nvSpPr>
        <p:spPr>
          <a:xfrm>
            <a:off x="1048743" y="3653266"/>
            <a:ext cx="12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Asynchrone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2E29F5-F867-4F68-AA6B-7AB03703BBA8}"/>
              </a:ext>
            </a:extLst>
          </p:cNvPr>
          <p:cNvSpPr txBox="1"/>
          <p:nvPr/>
        </p:nvSpPr>
        <p:spPr>
          <a:xfrm>
            <a:off x="1131082" y="242684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Synchrone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338868-F4EB-45D5-A473-6730CA4E1020}"/>
              </a:ext>
            </a:extLst>
          </p:cNvPr>
          <p:cNvCxnSpPr/>
          <p:nvPr/>
        </p:nvCxnSpPr>
        <p:spPr>
          <a:xfrm>
            <a:off x="3297907" y="3696603"/>
            <a:ext cx="0" cy="11007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87D3720-2746-4547-A2E8-DDEB10ED76C4}"/>
              </a:ext>
            </a:extLst>
          </p:cNvPr>
          <p:cNvSpPr/>
          <p:nvPr/>
        </p:nvSpPr>
        <p:spPr>
          <a:xfrm>
            <a:off x="3349907" y="4115694"/>
            <a:ext cx="138675" cy="394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23BAC8-49CC-45ED-B45F-F94C59BA6974}"/>
              </a:ext>
            </a:extLst>
          </p:cNvPr>
          <p:cNvCxnSpPr/>
          <p:nvPr/>
        </p:nvCxnSpPr>
        <p:spPr>
          <a:xfrm>
            <a:off x="3467639" y="427350"/>
            <a:ext cx="0" cy="11007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A797-4507-41F2-B7CA-80C6ABFA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E769-98B1-497B-9100-0B02FCE1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  <a:p>
            <a:pPr lvl="1"/>
            <a:r>
              <a:rPr lang="fr-FR" dirty="0" err="1"/>
              <a:t>Jetbrain</a:t>
            </a:r>
            <a:r>
              <a:rPr lang="fr-FR" dirty="0"/>
              <a:t>: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endParaRPr lang="fr-FR" dirty="0"/>
          </a:p>
          <a:p>
            <a:r>
              <a:rPr lang="fr-FR" dirty="0"/>
              <a:t>Chrome</a:t>
            </a:r>
          </a:p>
          <a:p>
            <a:pPr lvl="1"/>
            <a:r>
              <a:rPr lang="fr-FR" dirty="0"/>
              <a:t>Firefox</a:t>
            </a:r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nvm-windows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  <a:p>
            <a:r>
              <a:rPr lang="fr-F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9685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EEAE-52B7-4BF0-A9D5-084C5BB3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4632-4086-435F-ABEC-9327B3E9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85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74E5-F310-45E8-B81E-E13D3EBF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Javascript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85D66-6824-4F33-8BEF-97A58DBBC227}"/>
              </a:ext>
            </a:extLst>
          </p:cNvPr>
          <p:cNvCxnSpPr/>
          <p:nvPr/>
        </p:nvCxnSpPr>
        <p:spPr>
          <a:xfrm flipV="1">
            <a:off x="546040" y="2604523"/>
            <a:ext cx="11276155" cy="39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E532DA-F587-4B6D-81F7-A2958D997CE9}"/>
              </a:ext>
            </a:extLst>
          </p:cNvPr>
          <p:cNvCxnSpPr/>
          <p:nvPr/>
        </p:nvCxnSpPr>
        <p:spPr>
          <a:xfrm>
            <a:off x="797391" y="2405175"/>
            <a:ext cx="0" cy="494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D5710-C7BB-40DE-902C-EF5B8CCF5854}"/>
              </a:ext>
            </a:extLst>
          </p:cNvPr>
          <p:cNvSpPr txBox="1"/>
          <p:nvPr/>
        </p:nvSpPr>
        <p:spPr>
          <a:xfrm>
            <a:off x="481035" y="291103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DFAED7-C5E3-40FF-8A62-F31E53209B6E}"/>
              </a:ext>
            </a:extLst>
          </p:cNvPr>
          <p:cNvCxnSpPr/>
          <p:nvPr/>
        </p:nvCxnSpPr>
        <p:spPr>
          <a:xfrm>
            <a:off x="1984811" y="2361839"/>
            <a:ext cx="0" cy="549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CE1F88-2CDA-4FB8-9191-0AE1E1774D09}"/>
              </a:ext>
            </a:extLst>
          </p:cNvPr>
          <p:cNvSpPr txBox="1"/>
          <p:nvPr/>
        </p:nvSpPr>
        <p:spPr>
          <a:xfrm>
            <a:off x="1616451" y="292635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56166-AF83-4D6B-AF37-FD6D99EA9C4A}"/>
              </a:ext>
            </a:extLst>
          </p:cNvPr>
          <p:cNvCxnSpPr/>
          <p:nvPr/>
        </p:nvCxnSpPr>
        <p:spPr>
          <a:xfrm>
            <a:off x="2591522" y="2474514"/>
            <a:ext cx="0" cy="299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24C394-FB40-4653-9E70-3121D6EEFC44}"/>
              </a:ext>
            </a:extLst>
          </p:cNvPr>
          <p:cNvSpPr txBox="1"/>
          <p:nvPr/>
        </p:nvSpPr>
        <p:spPr>
          <a:xfrm>
            <a:off x="2340171" y="183746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BF82FA-D7C1-4703-B85F-620FBF1E262A}"/>
              </a:ext>
            </a:extLst>
          </p:cNvPr>
          <p:cNvCxnSpPr/>
          <p:nvPr/>
        </p:nvCxnSpPr>
        <p:spPr>
          <a:xfrm>
            <a:off x="3284906" y="2405175"/>
            <a:ext cx="0" cy="446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70794F-318D-4631-84E2-5DE7552C636A}"/>
              </a:ext>
            </a:extLst>
          </p:cNvPr>
          <p:cNvSpPr txBox="1"/>
          <p:nvPr/>
        </p:nvSpPr>
        <p:spPr>
          <a:xfrm>
            <a:off x="2992914" y="292635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239C20-F175-4233-800E-41190B156A6A}"/>
              </a:ext>
            </a:extLst>
          </p:cNvPr>
          <p:cNvCxnSpPr/>
          <p:nvPr/>
        </p:nvCxnSpPr>
        <p:spPr>
          <a:xfrm>
            <a:off x="5989103" y="2405175"/>
            <a:ext cx="0" cy="521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D0E836-5165-4C0A-9047-42BC984968DF}"/>
              </a:ext>
            </a:extLst>
          </p:cNvPr>
          <p:cNvSpPr txBox="1"/>
          <p:nvPr/>
        </p:nvSpPr>
        <p:spPr>
          <a:xfrm>
            <a:off x="5707416" y="2911030"/>
            <a:ext cx="1036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  <a:p>
            <a:endParaRPr lang="fr-FR" dirty="0"/>
          </a:p>
          <a:p>
            <a:r>
              <a:rPr lang="fr-FR" dirty="0"/>
              <a:t>use strict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B19CDE-E9CE-4638-9488-CC327B6D71B9}"/>
              </a:ext>
            </a:extLst>
          </p:cNvPr>
          <p:cNvCxnSpPr/>
          <p:nvPr/>
        </p:nvCxnSpPr>
        <p:spPr>
          <a:xfrm>
            <a:off x="8186264" y="2405175"/>
            <a:ext cx="0" cy="446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C70100-A983-4021-887F-81FF0796BA77}"/>
              </a:ext>
            </a:extLst>
          </p:cNvPr>
          <p:cNvSpPr txBox="1"/>
          <p:nvPr/>
        </p:nvSpPr>
        <p:spPr>
          <a:xfrm>
            <a:off x="7859892" y="2881876"/>
            <a:ext cx="1017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  <a:p>
            <a:endParaRPr lang="fr-FR" dirty="0"/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)=&gt;{}</a:t>
            </a:r>
          </a:p>
          <a:p>
            <a:r>
              <a:rPr lang="fr-FR" dirty="0"/>
              <a:t>class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1BB17-F1F7-4C50-8849-CE5A37B4E68C}"/>
              </a:ext>
            </a:extLst>
          </p:cNvPr>
          <p:cNvCxnSpPr/>
          <p:nvPr/>
        </p:nvCxnSpPr>
        <p:spPr>
          <a:xfrm>
            <a:off x="8940318" y="2405175"/>
            <a:ext cx="0" cy="494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11AB67-CB54-4893-B894-47792754BF42}"/>
              </a:ext>
            </a:extLst>
          </p:cNvPr>
          <p:cNvSpPr txBox="1"/>
          <p:nvPr/>
        </p:nvSpPr>
        <p:spPr>
          <a:xfrm>
            <a:off x="8693300" y="290236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FBC2EF-BF37-4455-9350-7B25AF581D26}"/>
              </a:ext>
            </a:extLst>
          </p:cNvPr>
          <p:cNvCxnSpPr/>
          <p:nvPr/>
        </p:nvCxnSpPr>
        <p:spPr>
          <a:xfrm>
            <a:off x="11211151" y="2439845"/>
            <a:ext cx="0" cy="4116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7F80D-C0B3-41E6-BF8A-6553CF13261F}"/>
              </a:ext>
            </a:extLst>
          </p:cNvPr>
          <p:cNvSpPr txBox="1"/>
          <p:nvPr/>
        </p:nvSpPr>
        <p:spPr>
          <a:xfrm>
            <a:off x="10887136" y="290236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strike="sngStrike" dirty="0"/>
              <a:t>ES13</a:t>
            </a:r>
          </a:p>
          <a:p>
            <a:r>
              <a:rPr lang="fr-FR" dirty="0"/>
              <a:t>ES2022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95257-981F-4EDC-A48A-C3300D8CCD75}"/>
              </a:ext>
            </a:extLst>
          </p:cNvPr>
          <p:cNvSpPr txBox="1"/>
          <p:nvPr/>
        </p:nvSpPr>
        <p:spPr>
          <a:xfrm>
            <a:off x="11280490" y="3991291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AAF57-753A-461C-9ED8-05785623E387}"/>
              </a:ext>
            </a:extLst>
          </p:cNvPr>
          <p:cNvCxnSpPr/>
          <p:nvPr/>
        </p:nvCxnSpPr>
        <p:spPr>
          <a:xfrm>
            <a:off x="5079037" y="1942925"/>
            <a:ext cx="0" cy="261319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FF6FCA-0A09-4218-A98D-54AB72281AF4}"/>
              </a:ext>
            </a:extLst>
          </p:cNvPr>
          <p:cNvSpPr txBox="1"/>
          <p:nvPr/>
        </p:nvSpPr>
        <p:spPr>
          <a:xfrm>
            <a:off x="4752665" y="458366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26F01B-B430-4D6E-9684-28E069ED9F10}"/>
              </a:ext>
            </a:extLst>
          </p:cNvPr>
          <p:cNvCxnSpPr/>
          <p:nvPr/>
        </p:nvCxnSpPr>
        <p:spPr>
          <a:xfrm>
            <a:off x="5707416" y="1874309"/>
            <a:ext cx="0" cy="261319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D6A067-5DA1-4E17-A611-7387E5D39350}"/>
              </a:ext>
            </a:extLst>
          </p:cNvPr>
          <p:cNvSpPr txBox="1"/>
          <p:nvPr/>
        </p:nvSpPr>
        <p:spPr>
          <a:xfrm>
            <a:off x="5491299" y="457138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9A2996-7C67-4F78-B5D7-79B319FF51A7}"/>
              </a:ext>
            </a:extLst>
          </p:cNvPr>
          <p:cNvCxnSpPr/>
          <p:nvPr/>
        </p:nvCxnSpPr>
        <p:spPr>
          <a:xfrm>
            <a:off x="7185912" y="1874309"/>
            <a:ext cx="0" cy="261319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4FB3C-343D-41C9-B5D4-0216E0BB06B5}"/>
              </a:ext>
            </a:extLst>
          </p:cNvPr>
          <p:cNvSpPr txBox="1"/>
          <p:nvPr/>
        </p:nvSpPr>
        <p:spPr>
          <a:xfrm>
            <a:off x="6838788" y="4558286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class</a:t>
            </a:r>
          </a:p>
          <a:p>
            <a:r>
              <a:rPr lang="fr-FR" dirty="0"/>
              <a:t>import/export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0AEE1D-DCDF-48EC-953F-540BC2F444BB}"/>
              </a:ext>
            </a:extLst>
          </p:cNvPr>
          <p:cNvCxnSpPr/>
          <p:nvPr/>
        </p:nvCxnSpPr>
        <p:spPr>
          <a:xfrm>
            <a:off x="958458" y="2122405"/>
            <a:ext cx="0" cy="261319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73AF55-163B-41C7-A8EE-05614E99AADC}"/>
              </a:ext>
            </a:extLst>
          </p:cNvPr>
          <p:cNvSpPr txBox="1"/>
          <p:nvPr/>
        </p:nvSpPr>
        <p:spPr>
          <a:xfrm>
            <a:off x="719386" y="48710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1996</a:t>
            </a:r>
          </a:p>
          <a:p>
            <a:r>
              <a:rPr lang="fr-F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34537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A3BA-94EC-4E70-8827-422C0B9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-&gt; let et const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3BA1-3202-43A6-83AB-E3B30DCA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3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6A40-9A53-42F7-BBAF-463456B1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sur var et function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C638-B301-46BC-9BCF-178A3347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87DA-839D-42B2-BE80-152D02FF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67356" cy="1325563"/>
          </a:xfrm>
        </p:spPr>
        <p:txBody>
          <a:bodyPr/>
          <a:lstStyle/>
          <a:p>
            <a:r>
              <a:rPr lang="en-US" dirty="0"/>
              <a:t>object et prototype`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47D9-1E1E-4294-88A8-7CEB1D27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propriet</a:t>
            </a:r>
            <a:r>
              <a:rPr lang="fr-FR" dirty="0"/>
              <a:t>é</a:t>
            </a:r>
            <a:r>
              <a:rPr lang="en-US" dirty="0"/>
              <a:t>s </a:t>
            </a:r>
            <a:r>
              <a:rPr lang="en-US" dirty="0" err="1"/>
              <a:t>propres</a:t>
            </a:r>
            <a:endParaRPr lang="en-US" dirty="0"/>
          </a:p>
          <a:p>
            <a:r>
              <a:rPr lang="en-US" dirty="0"/>
              <a:t>prototype</a:t>
            </a:r>
          </a:p>
          <a:p>
            <a:pPr lvl="1"/>
            <a:r>
              <a:rPr lang="en-US" dirty="0" err="1"/>
              <a:t>Object.getPrototypeOf</a:t>
            </a:r>
            <a:r>
              <a:rPr lang="en-US" dirty="0"/>
              <a:t>(x)</a:t>
            </a:r>
          </a:p>
          <a:p>
            <a:pPr lvl="1"/>
            <a:r>
              <a:rPr lang="fr-FR" dirty="0" err="1"/>
              <a:t>Object.setPrototypeOf</a:t>
            </a:r>
            <a:r>
              <a:rPr lang="fr-FR" dirty="0"/>
              <a:t>(x, </a:t>
            </a:r>
            <a:r>
              <a:rPr lang="fr-FR" dirty="0" err="1"/>
              <a:t>nouveauProto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1FD88-4CDF-4601-91C8-9C44AA04DBD2}"/>
              </a:ext>
            </a:extLst>
          </p:cNvPr>
          <p:cNvSpPr/>
          <p:nvPr/>
        </p:nvSpPr>
        <p:spPr>
          <a:xfrm>
            <a:off x="8454950" y="931735"/>
            <a:ext cx="459367" cy="37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072AB-30A7-4C26-808F-EBAF0DAD9B91}"/>
              </a:ext>
            </a:extLst>
          </p:cNvPr>
          <p:cNvSpPr/>
          <p:nvPr/>
        </p:nvSpPr>
        <p:spPr>
          <a:xfrm>
            <a:off x="9136056" y="3051973"/>
            <a:ext cx="459367" cy="37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799FFB-66A4-4439-8139-86A05DBD5654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8684634" y="1308762"/>
            <a:ext cx="681106" cy="1743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4A0F05-9C1F-4BCD-A8F1-4AAEC55E7EB2}"/>
              </a:ext>
            </a:extLst>
          </p:cNvPr>
          <p:cNvSpPr/>
          <p:nvPr/>
        </p:nvSpPr>
        <p:spPr>
          <a:xfrm>
            <a:off x="9487080" y="931735"/>
            <a:ext cx="459367" cy="37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7809B-011E-4D3B-A979-8C622B15A799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9365740" y="1308762"/>
            <a:ext cx="351024" cy="1743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3282E9-251A-47AD-A71B-EC40215964A3}"/>
              </a:ext>
            </a:extLst>
          </p:cNvPr>
          <p:cNvSpPr txBox="1"/>
          <p:nvPr/>
        </p:nvSpPr>
        <p:spPr>
          <a:xfrm>
            <a:off x="8243193" y="5624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5A996-2018-4039-AEBE-D25C896EA050}"/>
              </a:ext>
            </a:extLst>
          </p:cNvPr>
          <p:cNvSpPr txBox="1"/>
          <p:nvPr/>
        </p:nvSpPr>
        <p:spPr>
          <a:xfrm>
            <a:off x="9487080" y="5157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94286-338F-420E-91C8-1C2CA77E0C2A}"/>
              </a:ext>
            </a:extLst>
          </p:cNvPr>
          <p:cNvSpPr txBox="1"/>
          <p:nvPr/>
        </p:nvSpPr>
        <p:spPr>
          <a:xfrm>
            <a:off x="8784308" y="3436696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Board.prototype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46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B580-C234-44E8-8AEA-2990AC5D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EBC8-192E-4F69-A907-18BDC501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() {…})();</a:t>
            </a:r>
          </a:p>
          <a:p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6855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8A5-2F1E-4EBA-BACE-29D26F0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6BD0-FD71-4903-A7F8-C6698F92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5053" cy="4351338"/>
          </a:xfrm>
        </p:spPr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(global)</a:t>
            </a:r>
          </a:p>
          <a:p>
            <a:r>
              <a:rPr lang="fr-FR" dirty="0" err="1"/>
              <a:t>this</a:t>
            </a:r>
            <a:r>
              <a:rPr lang="fr-FR" dirty="0"/>
              <a:t> (</a:t>
            </a:r>
            <a:r>
              <a:rPr lang="fr-FR" dirty="0" err="1"/>
              <a:t>function</a:t>
            </a:r>
            <a:r>
              <a:rPr lang="fr-FR" dirty="0"/>
              <a:t>) :</a:t>
            </a:r>
          </a:p>
          <a:p>
            <a:pPr lvl="1"/>
            <a:r>
              <a:rPr lang="fr-FR" dirty="0" err="1"/>
              <a:t>sloppy</a:t>
            </a:r>
            <a:r>
              <a:rPr lang="fr-FR" dirty="0"/>
              <a:t> mode (ES3) : </a:t>
            </a:r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pPr lvl="1"/>
            <a:r>
              <a:rPr lang="fr-FR" dirty="0"/>
              <a:t>strict mode (ES5) : </a:t>
            </a:r>
            <a:r>
              <a:rPr lang="fr-FR" dirty="0" err="1"/>
              <a:t>undefined</a:t>
            </a:r>
            <a:endParaRPr lang="fr-FR" dirty="0"/>
          </a:p>
          <a:p>
            <a:pPr lvl="1"/>
            <a:r>
              <a:rPr lang="fr-FR" dirty="0"/>
              <a:t>contexte d’objet : l’objet lui-même</a:t>
            </a:r>
          </a:p>
          <a:p>
            <a:pPr lvl="1"/>
            <a:r>
              <a:rPr lang="fr-FR" dirty="0"/>
              <a:t>constructeur (new) : l’objet entrain d’être instancié.</a:t>
            </a:r>
          </a:p>
          <a:p>
            <a:pPr lvl="1"/>
            <a:r>
              <a:rPr lang="fr-FR" dirty="0" err="1"/>
              <a:t>bind</a:t>
            </a:r>
            <a:r>
              <a:rPr lang="fr-FR" dirty="0"/>
              <a:t>, call, </a:t>
            </a:r>
            <a:r>
              <a:rPr lang="fr-FR" dirty="0" err="1"/>
              <a:t>apply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F6766-0471-4993-AE76-C0049FFA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39" y="772240"/>
            <a:ext cx="4578247" cy="49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333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Notes (Formation JAO)</vt:lpstr>
      <vt:lpstr>Logiciels</vt:lpstr>
      <vt:lpstr>VSCode extensions</vt:lpstr>
      <vt:lpstr>Histoire de Javascript</vt:lpstr>
      <vt:lpstr>var -&gt; let et const</vt:lpstr>
      <vt:lpstr>hoisting sur var et function</vt:lpstr>
      <vt:lpstr>object et prototype`</vt:lpstr>
      <vt:lpstr>IIFE</vt:lpstr>
      <vt:lpstr>this</vt:lpstr>
      <vt:lpstr>Node</vt:lpstr>
      <vt:lpstr>npm</vt:lpstr>
      <vt:lpstr>Webographie</vt:lpstr>
      <vt:lpstr>Loguer une fonction en objet</vt:lpstr>
      <vt:lpstr>Store</vt:lpstr>
      <vt:lpstr>PowerPoint Presentation</vt:lpstr>
      <vt:lpstr>Todo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(Formation JAO)</dc:title>
  <dc:creator>jlouis</dc:creator>
  <cp:lastModifiedBy>jlouis</cp:lastModifiedBy>
  <cp:revision>37</cp:revision>
  <dcterms:created xsi:type="dcterms:W3CDTF">2022-08-17T07:30:05Z</dcterms:created>
  <dcterms:modified xsi:type="dcterms:W3CDTF">2022-08-19T15:20:55Z</dcterms:modified>
</cp:coreProperties>
</file>