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D04A6-F233-41D9-B4F9-163D057B3921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426DF-B3BF-4099-96A0-8B5CBDC5A9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965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426DF-B3BF-4099-96A0-8B5CBDC5A94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2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F54AB-5AEC-041A-B151-5CBCA2611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10C7EA-52C9-4208-EFAF-378D3638C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D98791-F8F3-6FF8-C11B-A520506D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B17F49-2336-77F9-18E7-0A86618D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CD41FF-3124-8254-128F-45B111C7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70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32D44-059A-FB70-BDE2-09CA8E0A2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F73601-B815-4AE9-C362-E8E50DB39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D4758F-3C2B-2360-D2BE-13E7674A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64DF4D-6371-B053-9D57-59CEA09F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29A9D-A87C-CB29-BA70-EDAAA2EF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22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8F15C06-C592-E4F1-7482-CC98F6624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652632-66C4-F896-06B0-D1AC74C48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EE264F-6ACF-0A90-FB29-A5E12C45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7DBFD2-4E7B-6498-F120-452FFB37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787C1C-3070-AAC1-444E-CAD2F869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7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90D5C-3E90-A398-9E9E-144C1ABE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DD0249-EA6A-FE3F-96F2-69611BBF6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54D46-2474-0C71-815A-C2453B3E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6FB8D5-8C19-D7DA-D1FF-87A7AC62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A2BEB5-8E53-DA5C-0777-37977591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99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3BE5D-E8FB-1D7B-F24A-1A59B6C5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B0D826-4C7F-5C62-95D5-5E004D043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EEF4F5-0F49-C8A8-A5D0-0DEE8FAA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83532E-C030-F878-0456-50FD89F0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ADF86-6511-1FF1-97A0-E4F01EA4E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51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0C0F9-EB15-B8AF-1516-32BE29E7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0BE483-3AE2-D601-0B28-4612E19AC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D1AE4-1420-8B70-1EEF-FC24BAF4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3422D9-D179-F2E8-12FE-DC0285F1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375FEE-5F09-4902-B235-0BD819FA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A3EDF9-3BBA-9A81-159F-8FD11E66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01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22670-F1C8-AA01-AD0D-73C6F3DD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BB98E-CD7A-7D53-4BE7-824DBFFC5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F57C73-673C-9B4F-D649-451F30430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87D8662-CE63-17C9-463C-3AFFBDDD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625CCB-BC1A-F098-15CC-8FC8A8625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93B6DD-E6EA-FC7B-A0A7-7CFB8DB11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B438F79-10ED-2275-5916-E9362659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A12408-C5DB-F108-3F80-6AF29E6E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09D05C-160E-05C3-D52F-9C3CA222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959E6B-4D67-85BD-5DB1-3513E6C3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046389-2663-C1C5-67CE-75D52C10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276C03-311E-3FD7-4CF9-FC2B35AF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94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F6BDA07-263A-172B-56F2-6A1110BB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B54DA9-BCAF-CACA-24E5-6E87F87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69E3C5-2619-8265-369B-4739CAB8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5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ED53C-E277-7BFC-DB22-F98950943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F4F9A9-0613-08FC-542A-DEF95D81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7E79C1-AA91-D973-1816-0508D5C1D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90A361-0A3B-C33A-5142-D7E5C925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1F13E1-7B84-CCBF-2296-F295039D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03240A-FA83-43A6-0305-9504F8CF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0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725C8-F322-405B-C40B-9366A0D7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E586F77-EB13-481B-168B-A15D645D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34754F-66DC-5DF5-795B-B587180C2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62A29A-5486-EDCF-6CF9-E0CA6366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F6DD1-3BA5-1832-27C7-B5E7A96F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71F70A-F2EC-295B-1B87-A60FC547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31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49017A-9E70-B635-0D61-0F98BA2BE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EADB5-3E1B-4E9C-760C-442D8AB1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F9FF90-5A6F-D871-C34B-E39C970D3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67D71-9AB6-4A89-B5F2-5FFEFB00A0A2}" type="datetimeFigureOut">
              <a:rPr lang="fr-FR" smtClean="0"/>
              <a:t>04/07/2025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CEE442-36CC-1AAB-EB40-9AF7A6FF7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6F1352-26C9-A527-CB5F-D7236AFAE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22CB4-BAA4-4871-834F-1BECC91D4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E0728-32F8-B167-5A41-AC8F31F01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Notes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38203F-F22B-12DB-8324-E3B9A7D942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23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8744505-441D-7EEC-9A7C-BD56B532F465}"/>
              </a:ext>
            </a:extLst>
          </p:cNvPr>
          <p:cNvSpPr/>
          <p:nvPr/>
        </p:nvSpPr>
        <p:spPr>
          <a:xfrm>
            <a:off x="8739051" y="849086"/>
            <a:ext cx="3331030" cy="55517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708FC0D-C2AF-8C9C-C0AF-9A791EA3F924}"/>
              </a:ext>
            </a:extLst>
          </p:cNvPr>
          <p:cNvCxnSpPr>
            <a:cxnSpLocks/>
          </p:cNvCxnSpPr>
          <p:nvPr/>
        </p:nvCxnSpPr>
        <p:spPr>
          <a:xfrm>
            <a:off x="365760" y="1175657"/>
            <a:ext cx="1146918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079C8C9-0825-036E-7526-0857C4F67B64}"/>
              </a:ext>
            </a:extLst>
          </p:cNvPr>
          <p:cNvCxnSpPr/>
          <p:nvPr/>
        </p:nvCxnSpPr>
        <p:spPr>
          <a:xfrm>
            <a:off x="731520" y="940526"/>
            <a:ext cx="0" cy="4572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0033E24-8DDE-4C65-5F67-931B7477D781}"/>
              </a:ext>
            </a:extLst>
          </p:cNvPr>
          <p:cNvSpPr txBox="1"/>
          <p:nvPr/>
        </p:nvSpPr>
        <p:spPr>
          <a:xfrm>
            <a:off x="457200" y="1593669"/>
            <a:ext cx="118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1995</a:t>
            </a:r>
          </a:p>
          <a:p>
            <a:r>
              <a:rPr lang="fr-FR"/>
              <a:t>Javascript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11AC732-39C4-CB21-8C14-258EA1B26A82}"/>
              </a:ext>
            </a:extLst>
          </p:cNvPr>
          <p:cNvCxnSpPr/>
          <p:nvPr/>
        </p:nvCxnSpPr>
        <p:spPr>
          <a:xfrm>
            <a:off x="2037806" y="940526"/>
            <a:ext cx="0" cy="4572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A40DE11-7110-4CBF-7A33-B1C31057077F}"/>
              </a:ext>
            </a:extLst>
          </p:cNvPr>
          <p:cNvSpPr txBox="1"/>
          <p:nvPr/>
        </p:nvSpPr>
        <p:spPr>
          <a:xfrm>
            <a:off x="1640409" y="1593668"/>
            <a:ext cx="1378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1997</a:t>
            </a:r>
          </a:p>
          <a:p>
            <a:r>
              <a:rPr lang="fr-FR" err="1"/>
              <a:t>ECMAScript</a:t>
            </a:r>
            <a:endParaRPr lang="fr-FR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4DC612B-759F-5EE7-C979-0C103D6C6BF6}"/>
              </a:ext>
            </a:extLst>
          </p:cNvPr>
          <p:cNvCxnSpPr/>
          <p:nvPr/>
        </p:nvCxnSpPr>
        <p:spPr>
          <a:xfrm>
            <a:off x="2756263" y="940526"/>
            <a:ext cx="0" cy="4572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332C9EDD-B68B-FDFB-39F3-F9907CDD7C44}"/>
              </a:ext>
            </a:extLst>
          </p:cNvPr>
          <p:cNvSpPr txBox="1"/>
          <p:nvPr/>
        </p:nvSpPr>
        <p:spPr>
          <a:xfrm>
            <a:off x="2521131" y="339634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1998</a:t>
            </a:r>
          </a:p>
          <a:p>
            <a:r>
              <a:rPr lang="fr-FR"/>
              <a:t>ES2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8A27B59-4986-2A9C-B984-05DD22158B16}"/>
              </a:ext>
            </a:extLst>
          </p:cNvPr>
          <p:cNvCxnSpPr/>
          <p:nvPr/>
        </p:nvCxnSpPr>
        <p:spPr>
          <a:xfrm>
            <a:off x="3561806" y="947057"/>
            <a:ext cx="0" cy="4572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AEB04817-5583-FFBA-5302-68060DA11BFD}"/>
              </a:ext>
            </a:extLst>
          </p:cNvPr>
          <p:cNvSpPr txBox="1"/>
          <p:nvPr/>
        </p:nvSpPr>
        <p:spPr>
          <a:xfrm>
            <a:off x="3222610" y="1593668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1999</a:t>
            </a:r>
          </a:p>
          <a:p>
            <a:r>
              <a:rPr lang="fr-FR"/>
              <a:t>ES3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CC4AFE5-21A1-0403-1607-6C3266A1CC24}"/>
              </a:ext>
            </a:extLst>
          </p:cNvPr>
          <p:cNvCxnSpPr/>
          <p:nvPr/>
        </p:nvCxnSpPr>
        <p:spPr>
          <a:xfrm>
            <a:off x="6897189" y="947057"/>
            <a:ext cx="0" cy="45720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3CD4CC5-497E-93C2-9DAB-A554BFD7A20C}"/>
              </a:ext>
            </a:extLst>
          </p:cNvPr>
          <p:cNvSpPr txBox="1"/>
          <p:nvPr/>
        </p:nvSpPr>
        <p:spPr>
          <a:xfrm>
            <a:off x="6635931" y="1593668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2009</a:t>
            </a:r>
          </a:p>
          <a:p>
            <a:r>
              <a:rPr lang="fr-FR"/>
              <a:t>ES5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8256C2A-79A3-E69C-4017-ADEFF58A72F6}"/>
              </a:ext>
            </a:extLst>
          </p:cNvPr>
          <p:cNvCxnSpPr/>
          <p:nvPr/>
        </p:nvCxnSpPr>
        <p:spPr>
          <a:xfrm>
            <a:off x="8739051" y="940526"/>
            <a:ext cx="0" cy="463731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571E2734-C1DA-60EF-6526-B905FF7A6D49}"/>
              </a:ext>
            </a:extLst>
          </p:cNvPr>
          <p:cNvSpPr txBox="1"/>
          <p:nvPr/>
        </p:nvSpPr>
        <p:spPr>
          <a:xfrm>
            <a:off x="8399855" y="1593668"/>
            <a:ext cx="9364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2015</a:t>
            </a:r>
          </a:p>
          <a:p>
            <a:r>
              <a:rPr lang="fr-FR"/>
              <a:t>ES6</a:t>
            </a:r>
          </a:p>
          <a:p>
            <a:r>
              <a:rPr lang="fr-FR"/>
              <a:t>ES2015</a:t>
            </a: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E54535E-A2A7-63A3-EE87-FEEF5C6AA6EB}"/>
              </a:ext>
            </a:extLst>
          </p:cNvPr>
          <p:cNvCxnSpPr/>
          <p:nvPr/>
        </p:nvCxnSpPr>
        <p:spPr>
          <a:xfrm>
            <a:off x="7471954" y="662799"/>
            <a:ext cx="0" cy="303399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F7B0C633-FA0D-66B5-4602-07FCA77AFC73}"/>
              </a:ext>
            </a:extLst>
          </p:cNvPr>
          <p:cNvSpPr txBox="1"/>
          <p:nvPr/>
        </p:nvSpPr>
        <p:spPr>
          <a:xfrm>
            <a:off x="6975126" y="3809723"/>
            <a:ext cx="22711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2012</a:t>
            </a:r>
          </a:p>
          <a:p>
            <a:r>
              <a:rPr lang="fr-FR" err="1"/>
              <a:t>Typescript</a:t>
            </a:r>
            <a:endParaRPr lang="fr-FR"/>
          </a:p>
          <a:p>
            <a:endParaRPr lang="fr-FR"/>
          </a:p>
          <a:p>
            <a:r>
              <a:rPr lang="fr-FR"/>
              <a:t>let/const</a:t>
            </a:r>
          </a:p>
          <a:p>
            <a:r>
              <a:rPr lang="fr-FR"/>
              <a:t>import/export</a:t>
            </a:r>
          </a:p>
          <a:p>
            <a:r>
              <a:rPr lang="fr-FR"/>
              <a:t>class, super, extends</a:t>
            </a:r>
          </a:p>
          <a:p>
            <a:endParaRPr lang="fr-FR"/>
          </a:p>
          <a:p>
            <a:r>
              <a:rPr lang="fr-FR"/>
              <a:t>typage explicite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DC6AD68-A41B-FFAE-17AB-88AF95FB738D}"/>
              </a:ext>
            </a:extLst>
          </p:cNvPr>
          <p:cNvCxnSpPr>
            <a:cxnSpLocks/>
          </p:cNvCxnSpPr>
          <p:nvPr/>
        </p:nvCxnSpPr>
        <p:spPr>
          <a:xfrm flipV="1">
            <a:off x="8110725" y="2635045"/>
            <a:ext cx="512165" cy="205452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2A10CFF-2F49-9AC7-85B5-3579124B07C9}"/>
              </a:ext>
            </a:extLst>
          </p:cNvPr>
          <p:cNvCxnSpPr/>
          <p:nvPr/>
        </p:nvCxnSpPr>
        <p:spPr>
          <a:xfrm>
            <a:off x="5251269" y="849086"/>
            <a:ext cx="0" cy="107115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22205DE1-A2BF-FFA4-89A5-CF71F3F5D031}"/>
              </a:ext>
            </a:extLst>
          </p:cNvPr>
          <p:cNvSpPr txBox="1"/>
          <p:nvPr/>
        </p:nvSpPr>
        <p:spPr>
          <a:xfrm>
            <a:off x="5042263" y="2142309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2007</a:t>
            </a:r>
          </a:p>
          <a:p>
            <a:r>
              <a:rPr lang="fr-FR"/>
              <a:t>v8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63BC4B1-D8F7-0F2F-DE0F-653FCB76E55F}"/>
              </a:ext>
            </a:extLst>
          </p:cNvPr>
          <p:cNvCxnSpPr>
            <a:cxnSpLocks/>
          </p:cNvCxnSpPr>
          <p:nvPr/>
        </p:nvCxnSpPr>
        <p:spPr>
          <a:xfrm>
            <a:off x="6635931" y="662799"/>
            <a:ext cx="0" cy="157720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B1B623D-3CC0-3119-E10C-B061D57442AD}"/>
              </a:ext>
            </a:extLst>
          </p:cNvPr>
          <p:cNvSpPr txBox="1"/>
          <p:nvPr/>
        </p:nvSpPr>
        <p:spPr>
          <a:xfrm>
            <a:off x="6374674" y="2377440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2009</a:t>
            </a:r>
          </a:p>
          <a:p>
            <a:r>
              <a:rPr lang="fr-FR"/>
              <a:t>Node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0F9790F-4045-7926-D707-5D189DC02B04}"/>
              </a:ext>
            </a:extLst>
          </p:cNvPr>
          <p:cNvSpPr/>
          <p:nvPr/>
        </p:nvSpPr>
        <p:spPr>
          <a:xfrm>
            <a:off x="6897189" y="4611189"/>
            <a:ext cx="2439141" cy="1046647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42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F6FE2CE-7856-D711-ED50-D2634BB8C466}"/>
              </a:ext>
            </a:extLst>
          </p:cNvPr>
          <p:cNvCxnSpPr/>
          <p:nvPr/>
        </p:nvCxnSpPr>
        <p:spPr>
          <a:xfrm>
            <a:off x="548640" y="1345474"/>
            <a:ext cx="1136468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A7B453-F1A2-170E-FABE-0A07782A53CA}"/>
              </a:ext>
            </a:extLst>
          </p:cNvPr>
          <p:cNvCxnSpPr/>
          <p:nvPr/>
        </p:nvCxnSpPr>
        <p:spPr>
          <a:xfrm>
            <a:off x="522514" y="2011680"/>
            <a:ext cx="11469189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2556876-3838-90D4-36FE-DDE663356A83}"/>
              </a:ext>
            </a:extLst>
          </p:cNvPr>
          <p:cNvSpPr/>
          <p:nvPr/>
        </p:nvSpPr>
        <p:spPr>
          <a:xfrm>
            <a:off x="1619794" y="1345474"/>
            <a:ext cx="888275" cy="666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10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E756BB-4677-90B0-75D2-5046BEC24280}"/>
              </a:ext>
            </a:extLst>
          </p:cNvPr>
          <p:cNvSpPr txBox="1"/>
          <p:nvPr/>
        </p:nvSpPr>
        <p:spPr>
          <a:xfrm>
            <a:off x="1097280" y="7053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6B8CE4A-D90C-FEC4-3F88-B8FA1F52B822}"/>
              </a:ext>
            </a:extLst>
          </p:cNvPr>
          <p:cNvCxnSpPr/>
          <p:nvPr/>
        </p:nvCxnSpPr>
        <p:spPr>
          <a:xfrm>
            <a:off x="1405378" y="1074726"/>
            <a:ext cx="214416" cy="27074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680981-7356-FFAF-7204-3A6682E06E81}"/>
              </a:ext>
            </a:extLst>
          </p:cNvPr>
          <p:cNvSpPr/>
          <p:nvPr/>
        </p:nvSpPr>
        <p:spPr>
          <a:xfrm>
            <a:off x="3827417" y="1345474"/>
            <a:ext cx="888275" cy="666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14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4520FD2-2B2B-39A0-3A29-C4306A80C514}"/>
              </a:ext>
            </a:extLst>
          </p:cNvPr>
          <p:cNvCxnSpPr/>
          <p:nvPr/>
        </p:nvCxnSpPr>
        <p:spPr>
          <a:xfrm>
            <a:off x="3631474" y="940526"/>
            <a:ext cx="195943" cy="28738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6815B81-486D-C74E-7BE5-96E35982BB27}"/>
              </a:ext>
            </a:extLst>
          </p:cNvPr>
          <p:cNvSpPr txBox="1"/>
          <p:nvPr/>
        </p:nvSpPr>
        <p:spPr>
          <a:xfrm>
            <a:off x="3350139" y="5711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DCB3E33-5554-67D8-4BAE-66842356825B}"/>
              </a:ext>
            </a:extLst>
          </p:cNvPr>
          <p:cNvCxnSpPr/>
          <p:nvPr/>
        </p:nvCxnSpPr>
        <p:spPr>
          <a:xfrm>
            <a:off x="6257108" y="940526"/>
            <a:ext cx="274321" cy="26957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2317D95B-FF95-23AD-EA96-B1E13F6EE35B}"/>
              </a:ext>
            </a:extLst>
          </p:cNvPr>
          <p:cNvSpPr txBox="1"/>
          <p:nvPr/>
        </p:nvSpPr>
        <p:spPr>
          <a:xfrm>
            <a:off x="6036096" y="62048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B86DAB-A81F-5173-05BB-1D8A32E67030}"/>
              </a:ext>
            </a:extLst>
          </p:cNvPr>
          <p:cNvSpPr/>
          <p:nvPr/>
        </p:nvSpPr>
        <p:spPr>
          <a:xfrm>
            <a:off x="6531429" y="1368028"/>
            <a:ext cx="888275" cy="666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14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B015677-0C13-C218-D7CC-035207EDCC6D}"/>
              </a:ext>
            </a:extLst>
          </p:cNvPr>
          <p:cNvCxnSpPr/>
          <p:nvPr/>
        </p:nvCxnSpPr>
        <p:spPr>
          <a:xfrm>
            <a:off x="574766" y="4180114"/>
            <a:ext cx="11364686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AF5F3FA-5749-91F3-07CD-E3D06DA817DC}"/>
              </a:ext>
            </a:extLst>
          </p:cNvPr>
          <p:cNvCxnSpPr/>
          <p:nvPr/>
        </p:nvCxnSpPr>
        <p:spPr>
          <a:xfrm>
            <a:off x="548640" y="4846320"/>
            <a:ext cx="11469189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9138044-6B0F-C251-3D23-6D9C4E0FE178}"/>
              </a:ext>
            </a:extLst>
          </p:cNvPr>
          <p:cNvSpPr/>
          <p:nvPr/>
        </p:nvSpPr>
        <p:spPr>
          <a:xfrm>
            <a:off x="1645920" y="4180114"/>
            <a:ext cx="888275" cy="666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2600616-642D-37BA-BA72-63BAF6F4070E}"/>
              </a:ext>
            </a:extLst>
          </p:cNvPr>
          <p:cNvSpPr txBox="1"/>
          <p:nvPr/>
        </p:nvSpPr>
        <p:spPr>
          <a:xfrm>
            <a:off x="1123406" y="35400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0B460E8-12E8-E284-7D59-375B432D6F6C}"/>
              </a:ext>
            </a:extLst>
          </p:cNvPr>
          <p:cNvCxnSpPr/>
          <p:nvPr/>
        </p:nvCxnSpPr>
        <p:spPr>
          <a:xfrm>
            <a:off x="1431504" y="3909366"/>
            <a:ext cx="214416" cy="27074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606F1E53-EE4B-6263-F642-4917B7648E35}"/>
              </a:ext>
            </a:extLst>
          </p:cNvPr>
          <p:cNvCxnSpPr>
            <a:cxnSpLocks/>
          </p:cNvCxnSpPr>
          <p:nvPr/>
        </p:nvCxnSpPr>
        <p:spPr>
          <a:xfrm flipH="1">
            <a:off x="1708116" y="3537636"/>
            <a:ext cx="303881" cy="61992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C7AB7E2-BC13-65F5-2779-E04CFAF71936}"/>
              </a:ext>
            </a:extLst>
          </p:cNvPr>
          <p:cNvSpPr txBox="1"/>
          <p:nvPr/>
        </p:nvSpPr>
        <p:spPr>
          <a:xfrm>
            <a:off x="1878900" y="31671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06749B-C567-13F0-24A2-093A295F0397}"/>
              </a:ext>
            </a:extLst>
          </p:cNvPr>
          <p:cNvSpPr/>
          <p:nvPr/>
        </p:nvSpPr>
        <p:spPr>
          <a:xfrm>
            <a:off x="4271554" y="4157561"/>
            <a:ext cx="888275" cy="666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84F4E95-932E-0053-7272-DCC05427FEC2}"/>
              </a:ext>
            </a:extLst>
          </p:cNvPr>
          <p:cNvSpPr txBox="1"/>
          <p:nvPr/>
        </p:nvSpPr>
        <p:spPr>
          <a:xfrm>
            <a:off x="3957044" y="32876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4B949FCC-D2AF-FD03-D05C-EC7EDEC141F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114299" y="3656987"/>
            <a:ext cx="171319" cy="50057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67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9AD0A-D217-2082-A382-2041CCCB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types primitifs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F193C4-C82D-5D34-0ECB-00016038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undefined</a:t>
            </a:r>
          </a:p>
          <a:p>
            <a:r>
              <a:rPr lang="fr-FR"/>
              <a:t>boolean</a:t>
            </a:r>
          </a:p>
          <a:p>
            <a:r>
              <a:rPr lang="fr-FR"/>
              <a:t>string</a:t>
            </a:r>
          </a:p>
          <a:p>
            <a:r>
              <a:rPr lang="fr-FR"/>
              <a:t>number</a:t>
            </a:r>
          </a:p>
          <a:p>
            <a:r>
              <a:rPr lang="fr-FR"/>
              <a:t>object</a:t>
            </a:r>
          </a:p>
          <a:p>
            <a:r>
              <a:rPr lang="fr-FR"/>
              <a:t>function</a:t>
            </a:r>
          </a:p>
          <a:p>
            <a:r>
              <a:rPr lang="fr-FR"/>
              <a:t>bigint</a:t>
            </a:r>
          </a:p>
          <a:p>
            <a:r>
              <a:rPr lang="fr-FR"/>
              <a:t>symbol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86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7B1E4E4-A0BC-38F4-D74E-01336FC437AA}"/>
              </a:ext>
            </a:extLst>
          </p:cNvPr>
          <p:cNvSpPr/>
          <p:nvPr/>
        </p:nvSpPr>
        <p:spPr>
          <a:xfrm>
            <a:off x="3291839" y="881742"/>
            <a:ext cx="5721531" cy="509451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267DC4A-88C5-B73B-2459-D9045FC10295}"/>
              </a:ext>
            </a:extLst>
          </p:cNvPr>
          <p:cNvSpPr/>
          <p:nvPr/>
        </p:nvSpPr>
        <p:spPr>
          <a:xfrm>
            <a:off x="6096000" y="3252651"/>
            <a:ext cx="121920" cy="1763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AF00D7A-F326-A0DF-2FDF-3FF9B184102D}"/>
              </a:ext>
            </a:extLst>
          </p:cNvPr>
          <p:cNvSpPr/>
          <p:nvPr/>
        </p:nvSpPr>
        <p:spPr>
          <a:xfrm>
            <a:off x="8516983" y="1985554"/>
            <a:ext cx="156754" cy="1698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1161C8A-68B1-1D86-75E5-645C17CC4919}"/>
              </a:ext>
            </a:extLst>
          </p:cNvPr>
          <p:cNvCxnSpPr>
            <a:stCxn id="5" idx="5"/>
            <a:endCxn id="4" idx="6"/>
          </p:cNvCxnSpPr>
          <p:nvPr/>
        </p:nvCxnSpPr>
        <p:spPr>
          <a:xfrm>
            <a:off x="6200065" y="3403174"/>
            <a:ext cx="2813305" cy="2582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21FF685-1847-9CBD-F514-AAB2BB16996F}"/>
              </a:ext>
            </a:extLst>
          </p:cNvPr>
          <p:cNvCxnSpPr>
            <a:stCxn id="5" idx="5"/>
            <a:endCxn id="6" idx="3"/>
          </p:cNvCxnSpPr>
          <p:nvPr/>
        </p:nvCxnSpPr>
        <p:spPr>
          <a:xfrm flipV="1">
            <a:off x="6200065" y="2130502"/>
            <a:ext cx="2339874" cy="1272672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D3052D6-FEB0-820F-30CD-FE460F560A52}"/>
              </a:ext>
            </a:extLst>
          </p:cNvPr>
          <p:cNvCxnSpPr/>
          <p:nvPr/>
        </p:nvCxnSpPr>
        <p:spPr>
          <a:xfrm>
            <a:off x="8539939" y="2155371"/>
            <a:ext cx="0" cy="127362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A5980DA-2809-F284-C9D2-C87C0A10BD3D}"/>
              </a:ext>
            </a:extLst>
          </p:cNvPr>
          <p:cNvCxnSpPr/>
          <p:nvPr/>
        </p:nvCxnSpPr>
        <p:spPr>
          <a:xfrm flipV="1">
            <a:off x="2286000" y="731520"/>
            <a:ext cx="0" cy="540802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ABAA77-DCF0-A2A3-D5EB-D331C5A1CE04}"/>
              </a:ext>
            </a:extLst>
          </p:cNvPr>
          <p:cNvCxnSpPr/>
          <p:nvPr/>
        </p:nvCxnSpPr>
        <p:spPr>
          <a:xfrm>
            <a:off x="1593669" y="6139543"/>
            <a:ext cx="935300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92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43000C-AA44-18C3-82A5-344CCD22F680}"/>
              </a:ext>
            </a:extLst>
          </p:cNvPr>
          <p:cNvSpPr/>
          <p:nvPr/>
        </p:nvSpPr>
        <p:spPr>
          <a:xfrm>
            <a:off x="1423851" y="2390503"/>
            <a:ext cx="9300755" cy="3618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B597F4F-1D12-4465-5987-A0EF99B3A0E6}"/>
              </a:ext>
            </a:extLst>
          </p:cNvPr>
          <p:cNvCxnSpPr/>
          <p:nvPr/>
        </p:nvCxnSpPr>
        <p:spPr>
          <a:xfrm>
            <a:off x="1920240" y="3429000"/>
            <a:ext cx="8360229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73AC735-CD87-9515-5A14-6B373528C664}"/>
              </a:ext>
            </a:extLst>
          </p:cNvPr>
          <p:cNvCxnSpPr/>
          <p:nvPr/>
        </p:nvCxnSpPr>
        <p:spPr>
          <a:xfrm>
            <a:off x="1920240" y="4963886"/>
            <a:ext cx="8360229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2CBD941-BA15-221F-B372-F9089E90663D}"/>
              </a:ext>
            </a:extLst>
          </p:cNvPr>
          <p:cNvSpPr txBox="1"/>
          <p:nvPr/>
        </p:nvSpPr>
        <p:spPr>
          <a:xfrm>
            <a:off x="1815737" y="296526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Echantillons : 45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2D51EB-D151-8070-0248-576C10719447}"/>
              </a:ext>
            </a:extLst>
          </p:cNvPr>
          <p:cNvSpPr/>
          <p:nvPr/>
        </p:nvSpPr>
        <p:spPr>
          <a:xfrm>
            <a:off x="5473337" y="3244333"/>
            <a:ext cx="73995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543B66-77EA-C06E-D323-E7D566C236BF}"/>
              </a:ext>
            </a:extLst>
          </p:cNvPr>
          <p:cNvSpPr txBox="1"/>
          <p:nvPr/>
        </p:nvSpPr>
        <p:spPr>
          <a:xfrm>
            <a:off x="1815737" y="4467498"/>
            <a:ext cx="308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Facteur de multiplication : 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760C3-FBD9-5A58-324D-50A05A89657B}"/>
              </a:ext>
            </a:extLst>
          </p:cNvPr>
          <p:cNvSpPr/>
          <p:nvPr/>
        </p:nvSpPr>
        <p:spPr>
          <a:xfrm>
            <a:off x="3646687" y="4836829"/>
            <a:ext cx="67464" cy="381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89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B8306-C1EF-288A-E64F-7CA7265A47B7}"/>
              </a:ext>
            </a:extLst>
          </p:cNvPr>
          <p:cNvSpPr/>
          <p:nvPr/>
        </p:nvSpPr>
        <p:spPr>
          <a:xfrm>
            <a:off x="4963886" y="457200"/>
            <a:ext cx="1658983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2F5AE-D42A-2787-63DA-A61202619BCB}"/>
              </a:ext>
            </a:extLst>
          </p:cNvPr>
          <p:cNvSpPr/>
          <p:nvPr/>
        </p:nvSpPr>
        <p:spPr>
          <a:xfrm>
            <a:off x="4794068" y="2325189"/>
            <a:ext cx="1998617" cy="979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Person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1E9D157-2F4A-984B-8B2E-2A7EAFF17592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793377" y="1188720"/>
            <a:ext cx="1" cy="113646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293BF11-B565-1A66-5CE5-22AA3C9D9BBF}"/>
              </a:ext>
            </a:extLst>
          </p:cNvPr>
          <p:cNvSpPr/>
          <p:nvPr/>
        </p:nvSpPr>
        <p:spPr>
          <a:xfrm>
            <a:off x="4794067" y="4280263"/>
            <a:ext cx="1998617" cy="979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Employee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0594BFE-4D66-1144-F6CC-F4C5FE7DE3AE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5793376" y="3304903"/>
            <a:ext cx="1" cy="97536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4FFA5-27AD-6153-5127-83F018E5A98B}"/>
              </a:ext>
            </a:extLst>
          </p:cNvPr>
          <p:cNvSpPr/>
          <p:nvPr/>
        </p:nvSpPr>
        <p:spPr>
          <a:xfrm>
            <a:off x="9144000" y="457200"/>
            <a:ext cx="1410789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Element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97455F-0F32-5889-DF7D-E3BCCC02CB2E}"/>
              </a:ext>
            </a:extLst>
          </p:cNvPr>
          <p:cNvSpPr/>
          <p:nvPr/>
        </p:nvSpPr>
        <p:spPr>
          <a:xfrm>
            <a:off x="10092145" y="2083526"/>
            <a:ext cx="1839685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HTMLElement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4B30DAC-985E-2B41-DCB3-1C81EB17DC1C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H="1" flipV="1">
            <a:off x="9849395" y="1188720"/>
            <a:ext cx="1162593" cy="89480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8374B63-8918-03F9-A04D-FF4B0385A290}"/>
              </a:ext>
            </a:extLst>
          </p:cNvPr>
          <p:cNvSpPr/>
          <p:nvPr/>
        </p:nvSpPr>
        <p:spPr>
          <a:xfrm>
            <a:off x="7522572" y="2083526"/>
            <a:ext cx="1839685" cy="73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SVGElement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10B98A-229E-88CE-A922-572B4C71C6EC}"/>
              </a:ext>
            </a:extLst>
          </p:cNvPr>
          <p:cNvCxnSpPr>
            <a:stCxn id="15" idx="0"/>
            <a:endCxn id="11" idx="2"/>
          </p:cNvCxnSpPr>
          <p:nvPr/>
        </p:nvCxnSpPr>
        <p:spPr>
          <a:xfrm flipV="1">
            <a:off x="8442415" y="1188720"/>
            <a:ext cx="1406980" cy="89480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06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632D35B-58D4-5BF3-51D1-F2D6C6B7FF03}"/>
              </a:ext>
            </a:extLst>
          </p:cNvPr>
          <p:cNvCxnSpPr/>
          <p:nvPr/>
        </p:nvCxnSpPr>
        <p:spPr>
          <a:xfrm>
            <a:off x="535577" y="1306286"/>
            <a:ext cx="1140387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4E500FE-41B3-36A1-5133-ABBC1B64D3A6}"/>
              </a:ext>
            </a:extLst>
          </p:cNvPr>
          <p:cNvCxnSpPr/>
          <p:nvPr/>
        </p:nvCxnSpPr>
        <p:spPr>
          <a:xfrm>
            <a:off x="953589" y="1045029"/>
            <a:ext cx="0" cy="58782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44FD34C-B492-DA5E-AF5C-D386AB826D79}"/>
              </a:ext>
            </a:extLst>
          </p:cNvPr>
          <p:cNvCxnSpPr/>
          <p:nvPr/>
        </p:nvCxnSpPr>
        <p:spPr>
          <a:xfrm>
            <a:off x="4188823" y="1012372"/>
            <a:ext cx="0" cy="58782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979F0A4-C2A8-23AC-D899-EB9311726CEF}"/>
              </a:ext>
            </a:extLst>
          </p:cNvPr>
          <p:cNvCxnSpPr>
            <a:cxnSpLocks/>
          </p:cNvCxnSpPr>
          <p:nvPr/>
        </p:nvCxnSpPr>
        <p:spPr>
          <a:xfrm>
            <a:off x="8011886" y="1012372"/>
            <a:ext cx="0" cy="90786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4DD66-A924-8CC1-EF1B-CB5C075B714F}"/>
              </a:ext>
            </a:extLst>
          </p:cNvPr>
          <p:cNvSpPr/>
          <p:nvPr/>
        </p:nvSpPr>
        <p:spPr>
          <a:xfrm>
            <a:off x="962301" y="1136468"/>
            <a:ext cx="378824" cy="4049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626C12-8D88-842A-52A6-5AD528059F99}"/>
              </a:ext>
            </a:extLst>
          </p:cNvPr>
          <p:cNvSpPr/>
          <p:nvPr/>
        </p:nvSpPr>
        <p:spPr>
          <a:xfrm>
            <a:off x="4180114" y="1110341"/>
            <a:ext cx="385356" cy="35923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1D386D-E2DE-AE2D-80B1-E26C0AF48EF4}"/>
              </a:ext>
            </a:extLst>
          </p:cNvPr>
          <p:cNvSpPr/>
          <p:nvPr/>
        </p:nvSpPr>
        <p:spPr>
          <a:xfrm>
            <a:off x="8011886" y="1143000"/>
            <a:ext cx="481148" cy="3265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765E856-4902-8B11-D3E4-334B65C94386}"/>
              </a:ext>
            </a:extLst>
          </p:cNvPr>
          <p:cNvCxnSpPr/>
          <p:nvPr/>
        </p:nvCxnSpPr>
        <p:spPr>
          <a:xfrm>
            <a:off x="535577" y="3248298"/>
            <a:ext cx="11403874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3944E610-219D-5EF6-B211-42F8B0030104}"/>
              </a:ext>
            </a:extLst>
          </p:cNvPr>
          <p:cNvSpPr txBox="1"/>
          <p:nvPr/>
        </p:nvSpPr>
        <p:spPr>
          <a:xfrm>
            <a:off x="10868297" y="73152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CPU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C4C709-0470-29D0-172F-E1B65D27666E}"/>
              </a:ext>
            </a:extLst>
          </p:cNvPr>
          <p:cNvSpPr txBox="1"/>
          <p:nvPr/>
        </p:nvSpPr>
        <p:spPr>
          <a:xfrm>
            <a:off x="11011989" y="2677886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Ext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619343C-A4B1-5474-088C-2D7CD3CB597E}"/>
              </a:ext>
            </a:extLst>
          </p:cNvPr>
          <p:cNvCxnSpPr/>
          <p:nvPr/>
        </p:nvCxnSpPr>
        <p:spPr>
          <a:xfrm>
            <a:off x="1071154" y="1730826"/>
            <a:ext cx="117566" cy="138684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CD4283-6FCD-FB28-1B80-A85F3A9835F4}"/>
              </a:ext>
            </a:extLst>
          </p:cNvPr>
          <p:cNvSpPr/>
          <p:nvPr/>
        </p:nvSpPr>
        <p:spPr>
          <a:xfrm>
            <a:off x="1188720" y="3047218"/>
            <a:ext cx="5277394" cy="404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7861E1C-AD2C-1F58-BFD0-AA61987E7A2A}"/>
              </a:ext>
            </a:extLst>
          </p:cNvPr>
          <p:cNvCxnSpPr/>
          <p:nvPr/>
        </p:nvCxnSpPr>
        <p:spPr>
          <a:xfrm flipV="1">
            <a:off x="6335486" y="1567540"/>
            <a:ext cx="235131" cy="147967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A31D7E6-43C0-4F04-CF1F-AF4D2BB6CF8B}"/>
              </a:ext>
            </a:extLst>
          </p:cNvPr>
          <p:cNvCxnSpPr/>
          <p:nvPr/>
        </p:nvCxnSpPr>
        <p:spPr>
          <a:xfrm>
            <a:off x="6686007" y="914401"/>
            <a:ext cx="0" cy="1005839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8D7AC12-E51F-91B9-9D3A-63E74021BBC3}"/>
              </a:ext>
            </a:extLst>
          </p:cNvPr>
          <p:cNvSpPr/>
          <p:nvPr/>
        </p:nvSpPr>
        <p:spPr>
          <a:xfrm>
            <a:off x="6662056" y="1136469"/>
            <a:ext cx="378824" cy="40494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4494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71</Words>
  <Application>Microsoft Office PowerPoint</Application>
  <PresentationFormat>Grand écran</PresentationFormat>
  <Paragraphs>57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Notes</vt:lpstr>
      <vt:lpstr>Présentation PowerPoint</vt:lpstr>
      <vt:lpstr>Présentation PowerPoint</vt:lpstr>
      <vt:lpstr>types primitifs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orsys</dc:creator>
  <cp:lastModifiedBy>orsys</cp:lastModifiedBy>
  <cp:revision>8</cp:revision>
  <dcterms:created xsi:type="dcterms:W3CDTF">2025-07-02T13:07:40Z</dcterms:created>
  <dcterms:modified xsi:type="dcterms:W3CDTF">2025-07-04T16:00:13Z</dcterms:modified>
</cp:coreProperties>
</file>