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9391-3CAC-461F-82EA-9F3858126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D5EFA-F944-49DB-8CF9-67A384937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9101B-915A-4FB9-834D-F516CE6B0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2AAB-D15E-4FD4-99B4-67730B518873}" type="datetimeFigureOut">
              <a:rPr lang="fr-FR" smtClean="0"/>
              <a:t>21/06/2022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BA3F5-B629-4B87-9F81-B1823313A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F2718-051A-45AA-B6CB-5B79B0C0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7F9B5-515E-440C-91C2-F715F930A2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12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6004-0C6D-462C-A3C5-FBC48BC2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7C980-4546-4AA2-81BA-CCEA2EF5B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5FEB3-003D-46C1-B8D8-617C973F2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2AAB-D15E-4FD4-99B4-67730B518873}" type="datetimeFigureOut">
              <a:rPr lang="fr-FR" smtClean="0"/>
              <a:t>21/06/2022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D4251-7408-4BBC-9D67-AB264CE66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25E8C-9E5A-4C8F-A380-2646F110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7F9B5-515E-440C-91C2-F715F930A2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70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12410-FB80-4517-B49E-BA4FA5C7B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970DE-7C15-46CC-A763-DB3B5B927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D7B3A-A10C-41A6-8948-364A6B1D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2AAB-D15E-4FD4-99B4-67730B518873}" type="datetimeFigureOut">
              <a:rPr lang="fr-FR" smtClean="0"/>
              <a:t>21/06/2022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F8525-33AC-44A5-AFE6-60D557C17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3775C-5E3B-4AD8-8C7A-30847E1B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7F9B5-515E-440C-91C2-F715F930A2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3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DB48-7E02-48DA-B939-D18343A4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CE8C3-24F9-4899-A35D-449F203C3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175F6-78FE-47C0-95AD-CCF8FE71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2AAB-D15E-4FD4-99B4-67730B518873}" type="datetimeFigureOut">
              <a:rPr lang="fr-FR" smtClean="0"/>
              <a:t>21/06/2022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45895-1FA7-44BB-98AD-506FF5F8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57172-9344-4D9C-88D5-6D04D1EA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7F9B5-515E-440C-91C2-F715F930A2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82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B154-EEE8-471B-950B-35CBFA70E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F80CB-89EE-4DBC-ACAB-727BA019E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3BA84-6087-499D-893D-6D5CBC7A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2AAB-D15E-4FD4-99B4-67730B518873}" type="datetimeFigureOut">
              <a:rPr lang="fr-FR" smtClean="0"/>
              <a:t>21/06/2022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DECD5-97E9-4B7F-B68E-DEF16B3A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C5497-310A-42F5-BB40-0290AF5F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7F9B5-515E-440C-91C2-F715F930A2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46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2BDD-B954-4639-B126-90ED3A0CE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8BDEA-19CE-42CF-895D-7FFDA81D9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14D35-DF22-4032-AC2B-65E72BA9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F69A6-2802-4C68-91D5-A28BBA6D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2AAB-D15E-4FD4-99B4-67730B518873}" type="datetimeFigureOut">
              <a:rPr lang="fr-FR" smtClean="0"/>
              <a:t>21/06/2022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85B2B-C2B5-43F6-B81B-58B6EEF5A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4BEEC-E4B5-4184-B220-EB5247D1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7F9B5-515E-440C-91C2-F715F930A2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44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A482-4523-4201-ACE9-1EBCCDEE2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E64A-03BB-4448-9E62-D74369C88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D73A9-D8C9-4C1A-9ABC-919285D37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72D06A-EAF0-4CC3-9649-356D91197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409317-652F-490F-93DD-DB978F222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C19E0-F39E-48EB-9BE3-086932D1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2AAB-D15E-4FD4-99B4-67730B518873}" type="datetimeFigureOut">
              <a:rPr lang="fr-FR" smtClean="0"/>
              <a:t>21/06/2022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0D167-B78B-4A14-AE0F-3EDF7970D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261F8A-95C1-4D41-8D01-78E90BB0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7F9B5-515E-440C-91C2-F715F930A2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05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AA10-56FF-4A61-A764-3F661AD9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ED337-3E2B-4BC4-9358-36E66397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2AAB-D15E-4FD4-99B4-67730B518873}" type="datetimeFigureOut">
              <a:rPr lang="fr-FR" smtClean="0"/>
              <a:t>21/06/2022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F84C5-4186-4AA8-9617-9F313CAC0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DBC5B-FFE7-4F30-BBEC-5DD4D63A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7F9B5-515E-440C-91C2-F715F930A2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25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D5D06-6403-4F4E-830A-DC0470785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2AAB-D15E-4FD4-99B4-67730B518873}" type="datetimeFigureOut">
              <a:rPr lang="fr-FR" smtClean="0"/>
              <a:t>21/06/2022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70911-4087-498F-9A94-E84F7AD0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F1EB-1FDB-444E-99CE-FD110F4D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7F9B5-515E-440C-91C2-F715F930A2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96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48EE-D8F9-4950-ABEA-5387CF62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F05A2-A4A5-4D09-BE87-A51E5A79B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74D34-842C-4A01-B1EE-AA68CF86E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84179-0651-4C6B-AF9C-1F323F27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2AAB-D15E-4FD4-99B4-67730B518873}" type="datetimeFigureOut">
              <a:rPr lang="fr-FR" smtClean="0"/>
              <a:t>21/06/2022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F8C10-5942-4C4A-8E8D-8189C0EA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36EC3-96B0-4D19-AFF9-16EF8D99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7F9B5-515E-440C-91C2-F715F930A2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E1A7-F04D-4BB7-BF45-A636FD3E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C63E26-75D2-4126-BBBF-CAF75BCA9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D55B4-58C3-4236-9B29-392F9942E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5DBD7-8BB7-438A-B77A-25A398DA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2AAB-D15E-4FD4-99B4-67730B518873}" type="datetimeFigureOut">
              <a:rPr lang="fr-FR" smtClean="0"/>
              <a:t>21/06/2022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FC4EF-EAEB-4A58-AD8C-93D31D39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9AAB8-CB78-454C-8F52-113398D8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7F9B5-515E-440C-91C2-F715F930A2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19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AEFA19-6823-4CA6-A699-C034B3BB6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B86AB-6357-4FCB-BCB6-AC0D4D2F3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DF757-D178-43CB-A8DE-29D1F14C9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22AAB-D15E-4FD4-99B4-67730B518873}" type="datetimeFigureOut">
              <a:rPr lang="fr-FR" smtClean="0"/>
              <a:t>21/06/2022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85EB9-3121-4CF4-9B74-CFCBBF9A8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FA0A4-705C-4533-99A2-086BA54E2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7F9B5-515E-440C-91C2-F715F930A2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14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" TargetMode="External"/><Relationship Id="rId2" Type="http://schemas.openxmlformats.org/officeDocument/2006/relationships/hyperlink" Target="https://github.com/tc39/proposal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-X49VQgi86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FAE6-51EC-4F17-AB23-D63D0F6535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675D4-8EE4-4711-8F93-A6D30DFFEA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769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DFF3-7501-420E-A491-A5AEE824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Lancer rapidement un serveur de dev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1BDDF-502F-40B1-BF0F-C47C094B0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npx</a:t>
            </a:r>
            <a:r>
              <a:rPr lang="fr-FR" dirty="0"/>
              <a:t> serve</a:t>
            </a:r>
          </a:p>
        </p:txBody>
      </p:sp>
    </p:spTree>
    <p:extLst>
      <p:ext uri="{BB962C8B-B14F-4D97-AF65-F5344CB8AC3E}">
        <p14:creationId xmlns:p14="http://schemas.microsoft.com/office/powerpoint/2010/main" val="2176940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EC069-9F87-4134-93B7-633CB74B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E9964-C4CE-4DA8-B1FE-2C7BAA5B1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https://github.com/tc39/proposals</a:t>
            </a:r>
            <a:endParaRPr lang="fr-FR" dirty="0"/>
          </a:p>
          <a:p>
            <a:r>
              <a:rPr lang="fr-FR" dirty="0">
                <a:hlinkClick r:id="rId3"/>
              </a:rPr>
              <a:t>https://caniuse.com/</a:t>
            </a:r>
            <a:endParaRPr lang="fr-FR" dirty="0"/>
          </a:p>
          <a:p>
            <a:r>
              <a:rPr lang="fr-FR" dirty="0">
                <a:hlinkClick r:id="rId4"/>
              </a:rPr>
              <a:t>https://www.youtube.com/watch?v=-X49VQgi86E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8978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11F5-EEFB-4CBD-B33D-83136119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Mettre</a:t>
            </a:r>
            <a:r>
              <a:rPr lang="en-US" dirty="0"/>
              <a:t> un </a:t>
            </a:r>
            <a:r>
              <a:rPr lang="en-US" dirty="0" err="1"/>
              <a:t>projet</a:t>
            </a:r>
            <a:r>
              <a:rPr lang="en-US" dirty="0"/>
              <a:t> sous </a:t>
            </a:r>
            <a:r>
              <a:rPr lang="en-US" dirty="0" err="1"/>
              <a:t>npm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8A6E6-2B57-49F4-9574-69C2B16CF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&lt;</a:t>
            </a:r>
            <a:r>
              <a:rPr lang="en-US" dirty="0" err="1"/>
              <a:t>libraire</a:t>
            </a:r>
            <a:r>
              <a:rPr lang="en-US" dirty="0"/>
              <a:t>&gt; --save-dev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 &lt;</a:t>
            </a:r>
            <a:r>
              <a:rPr lang="en-US" dirty="0" err="1"/>
              <a:t>librairie</a:t>
            </a:r>
            <a:r>
              <a:rPr lang="en-US" dirty="0"/>
              <a:t>&gt; -D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-g </a:t>
            </a:r>
            <a:r>
              <a:rPr lang="fr-FR" dirty="0" err="1"/>
              <a:t>rimraf</a:t>
            </a:r>
            <a:endParaRPr lang="fr-FR" dirty="0"/>
          </a:p>
          <a:p>
            <a:pPr lvl="1"/>
            <a:r>
              <a:rPr lang="fr-FR" dirty="0"/>
              <a:t>installation global (permet d’avoir les commandes </a:t>
            </a:r>
            <a:r>
              <a:rPr lang="fr-FR" dirty="0" err="1"/>
              <a:t>demandees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753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BA27-C311-4500-A963-E9C3B946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this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8E2E8-63D9-4288-BBA2-816FDA16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Navigateur</a:t>
            </a:r>
          </a:p>
          <a:p>
            <a:pPr lvl="1"/>
            <a:r>
              <a:rPr lang="fr-FR" dirty="0" err="1"/>
              <a:t>this</a:t>
            </a:r>
            <a:r>
              <a:rPr lang="fr-FR" dirty="0"/>
              <a:t> global = </a:t>
            </a:r>
            <a:r>
              <a:rPr lang="fr-FR" dirty="0" err="1"/>
              <a:t>window</a:t>
            </a:r>
            <a:endParaRPr lang="fr-FR" dirty="0"/>
          </a:p>
          <a:p>
            <a:r>
              <a:rPr lang="fr-FR" dirty="0"/>
              <a:t>Node</a:t>
            </a:r>
          </a:p>
          <a:p>
            <a:pPr lvl="1"/>
            <a:r>
              <a:rPr lang="fr-FR" dirty="0" err="1"/>
              <a:t>this</a:t>
            </a:r>
            <a:r>
              <a:rPr lang="fr-FR" dirty="0"/>
              <a:t> global = global</a:t>
            </a:r>
          </a:p>
          <a:p>
            <a:pPr lvl="1"/>
            <a:r>
              <a:rPr lang="fr-FR" dirty="0"/>
              <a:t>dans un module </a:t>
            </a:r>
            <a:r>
              <a:rPr lang="fr-FR" dirty="0" err="1"/>
              <a:t>this</a:t>
            </a:r>
            <a:r>
              <a:rPr lang="fr-FR" dirty="0"/>
              <a:t> = {}</a:t>
            </a:r>
          </a:p>
          <a:p>
            <a:r>
              <a:rPr lang="fr-FR" dirty="0"/>
              <a:t>Dans une fonction</a:t>
            </a:r>
          </a:p>
          <a:p>
            <a:pPr lvl="1"/>
            <a:r>
              <a:rPr lang="fr-FR" dirty="0"/>
              <a:t>mode strict : </a:t>
            </a:r>
            <a:r>
              <a:rPr lang="fr-FR" dirty="0" err="1"/>
              <a:t>this</a:t>
            </a:r>
            <a:r>
              <a:rPr lang="fr-FR" dirty="0"/>
              <a:t> = </a:t>
            </a:r>
            <a:r>
              <a:rPr lang="fr-FR" dirty="0" err="1"/>
              <a:t>undefined</a:t>
            </a:r>
            <a:endParaRPr lang="fr-FR" dirty="0"/>
          </a:p>
          <a:p>
            <a:pPr lvl="1"/>
            <a:r>
              <a:rPr lang="fr-FR" dirty="0"/>
              <a:t>mode </a:t>
            </a:r>
            <a:r>
              <a:rPr lang="fr-FR" dirty="0" err="1"/>
              <a:t>sloppy</a:t>
            </a:r>
            <a:r>
              <a:rPr lang="fr-FR" dirty="0"/>
              <a:t> : </a:t>
            </a:r>
            <a:r>
              <a:rPr lang="fr-FR" dirty="0" err="1"/>
              <a:t>this</a:t>
            </a:r>
            <a:r>
              <a:rPr lang="fr-FR" dirty="0"/>
              <a:t> = </a:t>
            </a:r>
            <a:r>
              <a:rPr lang="fr-FR" dirty="0" err="1"/>
              <a:t>window</a:t>
            </a:r>
            <a:endParaRPr lang="fr-FR" dirty="0"/>
          </a:p>
          <a:p>
            <a:pPr lvl="1"/>
            <a:r>
              <a:rPr lang="fr-FR" dirty="0"/>
              <a:t>appel depuis objet : </a:t>
            </a:r>
            <a:r>
              <a:rPr lang="fr-FR" dirty="0" err="1"/>
              <a:t>this</a:t>
            </a:r>
            <a:r>
              <a:rPr lang="fr-FR" dirty="0"/>
              <a:t> = objet</a:t>
            </a:r>
          </a:p>
          <a:p>
            <a:r>
              <a:rPr lang="fr-FR" dirty="0"/>
              <a:t>Dans une fonction </a:t>
            </a:r>
            <a:r>
              <a:rPr lang="fr-FR" dirty="0" err="1"/>
              <a:t>precedee</a:t>
            </a:r>
            <a:r>
              <a:rPr lang="fr-FR" dirty="0"/>
              <a:t> par « new »</a:t>
            </a:r>
          </a:p>
          <a:p>
            <a:pPr lvl="1"/>
            <a:r>
              <a:rPr lang="fr-FR" dirty="0" err="1"/>
              <a:t>this</a:t>
            </a:r>
            <a:r>
              <a:rPr lang="fr-FR" dirty="0"/>
              <a:t> = objet entrain d’</a:t>
            </a:r>
            <a:r>
              <a:rPr lang="fr-FR" dirty="0" err="1"/>
              <a:t>etre</a:t>
            </a:r>
            <a:r>
              <a:rPr lang="fr-FR" dirty="0"/>
              <a:t> instancié.</a:t>
            </a:r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067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4E28-AAE7-4C02-8FF8-412B74B2C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2E430-85C9-4D2C-AB60-EF1000F40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camelCase</a:t>
            </a:r>
            <a:r>
              <a:rPr lang="fr-FR" dirty="0"/>
              <a:t> : </a:t>
            </a:r>
            <a:r>
              <a:rPr lang="fr-FR" dirty="0" err="1"/>
              <a:t>animalDeCompagnie</a:t>
            </a:r>
            <a:endParaRPr lang="fr-FR" dirty="0"/>
          </a:p>
          <a:p>
            <a:r>
              <a:rPr lang="fr-FR" dirty="0" err="1"/>
              <a:t>PascalCase</a:t>
            </a:r>
            <a:r>
              <a:rPr lang="fr-FR" dirty="0"/>
              <a:t> : </a:t>
            </a:r>
            <a:r>
              <a:rPr lang="fr-FR" dirty="0" err="1"/>
              <a:t>AnimalDeCompagnie</a:t>
            </a:r>
            <a:endParaRPr lang="fr-FR" dirty="0"/>
          </a:p>
          <a:p>
            <a:r>
              <a:rPr lang="fr-FR" dirty="0"/>
              <a:t>CONSTANT_CASE : ANIMAL_DE_COMPAGNIE</a:t>
            </a:r>
          </a:p>
          <a:p>
            <a:r>
              <a:rPr lang="fr-FR" dirty="0"/>
              <a:t>kebab-case : animal-de-compagnie</a:t>
            </a:r>
          </a:p>
          <a:p>
            <a:r>
              <a:rPr lang="fr-FR" dirty="0" err="1"/>
              <a:t>Train_Case</a:t>
            </a:r>
            <a:r>
              <a:rPr lang="fr-FR" dirty="0"/>
              <a:t> : </a:t>
            </a:r>
            <a:r>
              <a:rPr lang="fr-FR" dirty="0" err="1"/>
              <a:t>Animal_De_Compagnie</a:t>
            </a:r>
            <a:endParaRPr lang="fr-FR" dirty="0"/>
          </a:p>
          <a:p>
            <a:r>
              <a:rPr lang="fr-FR" dirty="0" err="1"/>
              <a:t>snake_case</a:t>
            </a:r>
            <a:r>
              <a:rPr lang="fr-FR" dirty="0"/>
              <a:t> : </a:t>
            </a:r>
            <a:r>
              <a:rPr lang="fr-FR" dirty="0" err="1"/>
              <a:t>animal_de_compagnie</a:t>
            </a:r>
            <a:endParaRPr lang="fr-FR" dirty="0"/>
          </a:p>
          <a:p>
            <a:r>
              <a:rPr lang="fr-FR" dirty="0"/>
              <a:t>Http-Header-Case : Animal-De-Compagnie</a:t>
            </a:r>
          </a:p>
        </p:txBody>
      </p:sp>
    </p:spTree>
    <p:extLst>
      <p:ext uri="{BB962C8B-B14F-4D97-AF65-F5344CB8AC3E}">
        <p14:creationId xmlns:p14="http://schemas.microsoft.com/office/powerpoint/2010/main" val="347690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FD1A-6922-4B17-B8BA-F7C01214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Demarrer</a:t>
            </a:r>
            <a:r>
              <a:rPr lang="fr-FR" dirty="0"/>
              <a:t> un projet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F408D-BCF8-46F6-990C-DCE48EA53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init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125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BAF3-4F04-4B81-9BDA-10A3E77E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des extensions </a:t>
            </a:r>
            <a:r>
              <a:rPr lang="fr-FR" dirty="0" err="1"/>
              <a:t>VSCode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2A508-F6C8-42CB-9888-B92FABBDD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r>
              <a:rPr lang="fr-FR" dirty="0"/>
              <a:t> (</a:t>
            </a:r>
            <a:r>
              <a:rPr lang="fr-FR" dirty="0" err="1"/>
              <a:t>whtouche</a:t>
            </a:r>
            <a:r>
              <a:rPr lang="fr-FR" dirty="0"/>
              <a:t>)</a:t>
            </a:r>
          </a:p>
          <a:p>
            <a:r>
              <a:rPr lang="fr-FR" dirty="0"/>
              <a:t>Git Graph</a:t>
            </a:r>
          </a:p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 err="1"/>
              <a:t>ESLint</a:t>
            </a:r>
            <a:endParaRPr lang="fr-FR" dirty="0"/>
          </a:p>
          <a:p>
            <a:r>
              <a:rPr lang="fr-FR" dirty="0" err="1"/>
              <a:t>Error</a:t>
            </a:r>
            <a:r>
              <a:rPr lang="fr-FR" dirty="0"/>
              <a:t> Lens</a:t>
            </a:r>
          </a:p>
        </p:txBody>
      </p:sp>
    </p:spTree>
    <p:extLst>
      <p:ext uri="{BB962C8B-B14F-4D97-AF65-F5344CB8AC3E}">
        <p14:creationId xmlns:p14="http://schemas.microsoft.com/office/powerpoint/2010/main" val="151139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8C43-0434-4821-BA6B-C7F16638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CC043-CF92-4E9F-B5EE-81D694F08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simple </a:t>
            </a:r>
            <a:r>
              <a:rPr lang="fr-FR" dirty="0" err="1"/>
              <a:t>quote</a:t>
            </a:r>
            <a:endParaRPr lang="fr-FR" dirty="0"/>
          </a:p>
          <a:p>
            <a:r>
              <a:rPr lang="fr-FR" dirty="0"/>
              <a:t>double </a:t>
            </a:r>
            <a:r>
              <a:rPr lang="fr-FR" dirty="0" err="1"/>
              <a:t>quote</a:t>
            </a:r>
            <a:endParaRPr lang="fr-FR" dirty="0"/>
          </a:p>
          <a:p>
            <a:r>
              <a:rPr lang="fr-FR" dirty="0"/>
              <a:t>ES6 : </a:t>
            </a:r>
            <a:r>
              <a:rPr lang="fr-FR" dirty="0" err="1"/>
              <a:t>template</a:t>
            </a:r>
            <a:r>
              <a:rPr lang="fr-FR" dirty="0"/>
              <a:t> string (multiligne + interpolation)</a:t>
            </a:r>
          </a:p>
        </p:txBody>
      </p:sp>
    </p:spTree>
    <p:extLst>
      <p:ext uri="{BB962C8B-B14F-4D97-AF65-F5344CB8AC3E}">
        <p14:creationId xmlns:p14="http://schemas.microsoft.com/office/powerpoint/2010/main" val="215763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4FF79-6277-4BBB-ADC7-B0768F331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 dataviz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FCB6F-736F-4C35-8269-2586FDA9F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ChartJS</a:t>
            </a:r>
            <a:endParaRPr lang="fr-FR" dirty="0"/>
          </a:p>
          <a:p>
            <a:r>
              <a:rPr lang="fr-FR" dirty="0"/>
              <a:t>D3js</a:t>
            </a:r>
          </a:p>
          <a:p>
            <a:r>
              <a:rPr lang="fr-FR" dirty="0" err="1"/>
              <a:t>ThreeJS</a:t>
            </a:r>
            <a:endParaRPr lang="fr-FR" dirty="0"/>
          </a:p>
          <a:p>
            <a:r>
              <a:rPr lang="fr-FR"/>
              <a:t>Leaflet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908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D4598-987C-4DF9-8934-17D995A79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CC4B22-E4D0-41C1-9550-846DD9F12CDF}"/>
              </a:ext>
            </a:extLst>
          </p:cNvPr>
          <p:cNvCxnSpPr/>
          <p:nvPr/>
        </p:nvCxnSpPr>
        <p:spPr>
          <a:xfrm>
            <a:off x="381361" y="2041149"/>
            <a:ext cx="11362829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ADE57C-8927-494F-92B0-8877DAE8AA64}"/>
              </a:ext>
            </a:extLst>
          </p:cNvPr>
          <p:cNvCxnSpPr/>
          <p:nvPr/>
        </p:nvCxnSpPr>
        <p:spPr>
          <a:xfrm>
            <a:off x="528705" y="1846135"/>
            <a:ext cx="0" cy="43769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6BED318-D51A-413C-854F-20A7623F4A29}"/>
              </a:ext>
            </a:extLst>
          </p:cNvPr>
          <p:cNvSpPr txBox="1"/>
          <p:nvPr/>
        </p:nvSpPr>
        <p:spPr>
          <a:xfrm>
            <a:off x="268686" y="2578521"/>
            <a:ext cx="109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Javascript</a:t>
            </a:r>
          </a:p>
          <a:p>
            <a:r>
              <a:rPr lang="fr-FR" dirty="0"/>
              <a:t>Netscape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EA6614-10BE-4D15-AB37-A452AF016657}"/>
              </a:ext>
            </a:extLst>
          </p:cNvPr>
          <p:cNvCxnSpPr/>
          <p:nvPr/>
        </p:nvCxnSpPr>
        <p:spPr>
          <a:xfrm>
            <a:off x="1109414" y="1798464"/>
            <a:ext cx="0" cy="53737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7DF059C-2CDF-4F43-9FE9-99C8EAD32167}"/>
              </a:ext>
            </a:extLst>
          </p:cNvPr>
          <p:cNvSpPr txBox="1"/>
          <p:nvPr/>
        </p:nvSpPr>
        <p:spPr>
          <a:xfrm>
            <a:off x="927401" y="1460440"/>
            <a:ext cx="10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 ES1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7E4D9C-90A1-4904-943F-DD645C512C40}"/>
              </a:ext>
            </a:extLst>
          </p:cNvPr>
          <p:cNvCxnSpPr/>
          <p:nvPr/>
        </p:nvCxnSpPr>
        <p:spPr>
          <a:xfrm>
            <a:off x="1599117" y="1846135"/>
            <a:ext cx="0" cy="38569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631D70-1A36-47EA-8112-339731C60807}"/>
              </a:ext>
            </a:extLst>
          </p:cNvPr>
          <p:cNvCxnSpPr/>
          <p:nvPr/>
        </p:nvCxnSpPr>
        <p:spPr>
          <a:xfrm>
            <a:off x="2136489" y="1798464"/>
            <a:ext cx="0" cy="53737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31178E5-E391-4D1F-9478-EEC21DD3817E}"/>
              </a:ext>
            </a:extLst>
          </p:cNvPr>
          <p:cNvSpPr txBox="1"/>
          <p:nvPr/>
        </p:nvSpPr>
        <p:spPr>
          <a:xfrm>
            <a:off x="1363601" y="244417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1ED63E-C0A1-4F6A-BC6E-73FBED237501}"/>
              </a:ext>
            </a:extLst>
          </p:cNvPr>
          <p:cNvSpPr txBox="1"/>
          <p:nvPr/>
        </p:nvSpPr>
        <p:spPr>
          <a:xfrm>
            <a:off x="1965827" y="246283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F67C3F9-B807-4DCA-B918-6B60460E67DC}"/>
              </a:ext>
            </a:extLst>
          </p:cNvPr>
          <p:cNvCxnSpPr/>
          <p:nvPr/>
        </p:nvCxnSpPr>
        <p:spPr>
          <a:xfrm>
            <a:off x="5261050" y="1763795"/>
            <a:ext cx="0" cy="57204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024528C-1456-44B3-BC4F-B9711884CC85}"/>
              </a:ext>
            </a:extLst>
          </p:cNvPr>
          <p:cNvSpPr txBox="1"/>
          <p:nvPr/>
        </p:nvSpPr>
        <p:spPr>
          <a:xfrm>
            <a:off x="5074703" y="2509183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17F3E7-A517-4ED7-9992-EA7FEC3587F5}"/>
              </a:ext>
            </a:extLst>
          </p:cNvPr>
          <p:cNvSpPr txBox="1"/>
          <p:nvPr/>
        </p:nvSpPr>
        <p:spPr>
          <a:xfrm>
            <a:off x="4914358" y="3501851"/>
            <a:ext cx="103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strict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7D6B23-95C5-461F-8A8C-B97F702BB445}"/>
              </a:ext>
            </a:extLst>
          </p:cNvPr>
          <p:cNvCxnSpPr/>
          <p:nvPr/>
        </p:nvCxnSpPr>
        <p:spPr>
          <a:xfrm>
            <a:off x="7544883" y="1690688"/>
            <a:ext cx="0" cy="77214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94441A5-2C18-4508-947F-6454CEF2321A}"/>
              </a:ext>
            </a:extLst>
          </p:cNvPr>
          <p:cNvSpPr txBox="1"/>
          <p:nvPr/>
        </p:nvSpPr>
        <p:spPr>
          <a:xfrm>
            <a:off x="7137521" y="2578521"/>
            <a:ext cx="1291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ES6/ES2015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AE9BEF-000A-498D-92B2-C0401B6A2553}"/>
              </a:ext>
            </a:extLst>
          </p:cNvPr>
          <p:cNvCxnSpPr/>
          <p:nvPr/>
        </p:nvCxnSpPr>
        <p:spPr>
          <a:xfrm>
            <a:off x="8030252" y="1829772"/>
            <a:ext cx="0" cy="402057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3FD3984-D99B-415D-A055-552A3ED483EC}"/>
              </a:ext>
            </a:extLst>
          </p:cNvPr>
          <p:cNvCxnSpPr/>
          <p:nvPr/>
        </p:nvCxnSpPr>
        <p:spPr>
          <a:xfrm>
            <a:off x="8463617" y="1798464"/>
            <a:ext cx="0" cy="48536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A1DCF87-7FAC-4A92-8E71-8F96027597D4}"/>
              </a:ext>
            </a:extLst>
          </p:cNvPr>
          <p:cNvSpPr txBox="1"/>
          <p:nvPr/>
        </p:nvSpPr>
        <p:spPr>
          <a:xfrm>
            <a:off x="7956580" y="2509183"/>
            <a:ext cx="83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ES20xx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B3FCAD-7ECD-4834-834E-7D9A4B6A4F8B}"/>
              </a:ext>
            </a:extLst>
          </p:cNvPr>
          <p:cNvSpPr txBox="1"/>
          <p:nvPr/>
        </p:nvSpPr>
        <p:spPr>
          <a:xfrm>
            <a:off x="10145073" y="2693849"/>
            <a:ext cx="83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ESNext</a:t>
            </a:r>
            <a:endParaRPr lang="fr-FR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086616-5B1F-4645-8AEB-7031AA4072BC}"/>
              </a:ext>
            </a:extLst>
          </p:cNvPr>
          <p:cNvCxnSpPr/>
          <p:nvPr/>
        </p:nvCxnSpPr>
        <p:spPr>
          <a:xfrm>
            <a:off x="6062775" y="1209088"/>
            <a:ext cx="0" cy="364026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9B66683-84EC-4438-936F-DD8820A583E7}"/>
              </a:ext>
            </a:extLst>
          </p:cNvPr>
          <p:cNvSpPr txBox="1"/>
          <p:nvPr/>
        </p:nvSpPr>
        <p:spPr>
          <a:xfrm>
            <a:off x="5776755" y="5022700"/>
            <a:ext cx="20108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 err="1"/>
              <a:t>Typescript</a:t>
            </a:r>
            <a:endParaRPr lang="fr-FR" dirty="0"/>
          </a:p>
          <a:p>
            <a:r>
              <a:rPr lang="fr-FR" dirty="0" err="1"/>
              <a:t>const</a:t>
            </a:r>
            <a:r>
              <a:rPr lang="fr-FR" dirty="0"/>
              <a:t>  et let</a:t>
            </a:r>
          </a:p>
          <a:p>
            <a:r>
              <a:rPr lang="fr-FR" dirty="0"/>
              <a:t>class / </a:t>
            </a:r>
            <a:r>
              <a:rPr lang="fr-FR" dirty="0" err="1"/>
              <a:t>extends</a:t>
            </a:r>
            <a:r>
              <a:rPr lang="fr-FR" dirty="0"/>
              <a:t>, etc.</a:t>
            </a:r>
          </a:p>
          <a:p>
            <a:r>
              <a:rPr lang="fr-FR" dirty="0"/>
              <a:t>() =&gt; {}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AFCE28C-BF94-44F9-A10E-DBA3D37703C9}"/>
              </a:ext>
            </a:extLst>
          </p:cNvPr>
          <p:cNvCxnSpPr/>
          <p:nvPr/>
        </p:nvCxnSpPr>
        <p:spPr>
          <a:xfrm flipV="1">
            <a:off x="6552478" y="3189566"/>
            <a:ext cx="741054" cy="188947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99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DBD6-BCF8-4F6B-89A0-8CB51DF3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C60A6E-9AD8-43DC-BB31-817ACAF4D765}"/>
              </a:ext>
            </a:extLst>
          </p:cNvPr>
          <p:cNvSpPr/>
          <p:nvPr/>
        </p:nvSpPr>
        <p:spPr>
          <a:xfrm>
            <a:off x="481035" y="2470181"/>
            <a:ext cx="1997813" cy="1152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2499C8-B0DC-4EAF-A937-45B747748052}"/>
              </a:ext>
            </a:extLst>
          </p:cNvPr>
          <p:cNvSpPr/>
          <p:nvPr/>
        </p:nvSpPr>
        <p:spPr>
          <a:xfrm>
            <a:off x="6626150" y="832061"/>
            <a:ext cx="1928474" cy="1139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domain</a:t>
            </a:r>
            <a:r>
              <a:rPr lang="fr-FR" dirty="0"/>
              <a:t> </a:t>
            </a:r>
            <a:r>
              <a:rPr lang="fr-FR" dirty="0" err="1"/>
              <a:t>origin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5C2D49-B0E6-488C-ACD1-7ABB874D7B5D}"/>
              </a:ext>
            </a:extLst>
          </p:cNvPr>
          <p:cNvSpPr/>
          <p:nvPr/>
        </p:nvSpPr>
        <p:spPr>
          <a:xfrm>
            <a:off x="6834888" y="4061352"/>
            <a:ext cx="1928474" cy="1139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domain</a:t>
            </a:r>
            <a:r>
              <a:rPr lang="fr-FR" dirty="0"/>
              <a:t> </a:t>
            </a:r>
            <a:r>
              <a:rPr lang="fr-FR" dirty="0" err="1"/>
              <a:t>requested</a:t>
            </a:r>
            <a:endParaRPr lang="fr-FR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C837B0-AAA5-46A2-A6A1-B7D59BE7CA58}"/>
              </a:ext>
            </a:extLst>
          </p:cNvPr>
          <p:cNvCxnSpPr/>
          <p:nvPr/>
        </p:nvCxnSpPr>
        <p:spPr>
          <a:xfrm flipV="1">
            <a:off x="2478848" y="1196087"/>
            <a:ext cx="4147302" cy="154277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972B94-7FAD-4EA5-A27C-5CF57982BC3D}"/>
              </a:ext>
            </a:extLst>
          </p:cNvPr>
          <p:cNvCxnSpPr/>
          <p:nvPr/>
        </p:nvCxnSpPr>
        <p:spPr>
          <a:xfrm flipH="1">
            <a:off x="2478848" y="1763795"/>
            <a:ext cx="4147302" cy="14561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5571B4-87B8-4CF9-8E05-7DEDA9383EF9}"/>
              </a:ext>
            </a:extLst>
          </p:cNvPr>
          <p:cNvCxnSpPr/>
          <p:nvPr/>
        </p:nvCxnSpPr>
        <p:spPr>
          <a:xfrm>
            <a:off x="2478848" y="3429000"/>
            <a:ext cx="4356040" cy="96532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B4832D-8C1A-49FD-B2D4-C2710BD22D53}"/>
              </a:ext>
            </a:extLst>
          </p:cNvPr>
          <p:cNvCxnSpPr/>
          <p:nvPr/>
        </p:nvCxnSpPr>
        <p:spPr>
          <a:xfrm flipH="1" flipV="1">
            <a:off x="2227496" y="3692269"/>
            <a:ext cx="4576333" cy="131743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939DE-C72C-4AEF-94E2-67B4FC79219B}"/>
              </a:ext>
            </a:extLst>
          </p:cNvPr>
          <p:cNvSpPr/>
          <p:nvPr/>
        </p:nvSpPr>
        <p:spPr>
          <a:xfrm>
            <a:off x="1703124" y="3397581"/>
            <a:ext cx="1265426" cy="9154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CORS</a:t>
            </a:r>
          </a:p>
        </p:txBody>
      </p:sp>
    </p:spTree>
    <p:extLst>
      <p:ext uri="{BB962C8B-B14F-4D97-AF65-F5344CB8AC3E}">
        <p14:creationId xmlns:p14="http://schemas.microsoft.com/office/powerpoint/2010/main" val="4023544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249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Notes</vt:lpstr>
      <vt:lpstr>this</vt:lpstr>
      <vt:lpstr>Casses</vt:lpstr>
      <vt:lpstr>Demarrer un projet</vt:lpstr>
      <vt:lpstr>Liste des extensions VSCode</vt:lpstr>
      <vt:lpstr>strings</vt:lpstr>
      <vt:lpstr>javascript dataviz</vt:lpstr>
      <vt:lpstr>Javascript</vt:lpstr>
      <vt:lpstr>CORS</vt:lpstr>
      <vt:lpstr>Lancer rapidement un serveur de dev</vt:lpstr>
      <vt:lpstr>Webographie</vt:lpstr>
      <vt:lpstr>Mettre un projet sous npm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jlouis</dc:creator>
  <cp:lastModifiedBy>jlouis</cp:lastModifiedBy>
  <cp:revision>16</cp:revision>
  <dcterms:created xsi:type="dcterms:W3CDTF">2022-06-20T09:37:12Z</dcterms:created>
  <dcterms:modified xsi:type="dcterms:W3CDTF">2022-06-21T15:27:47Z</dcterms:modified>
</cp:coreProperties>
</file>