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91F0-8364-44E6-A992-A81BFF256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F3E8D-C62C-448E-86A9-9332DB537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0856-842D-420B-A5AE-4BD0F962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AA89-BC59-48CE-AB31-DD9EED83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8706-5C78-48B1-96D1-3E73F1E2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26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FA45-BDC7-43B7-BCE2-7006DCA2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DBF2F-7B35-4A08-9D58-7AD5F88C4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319A-44D8-4570-B4FB-241957BE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C75A1-814B-4193-84D1-E4370AA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7406-BF43-4259-8C65-7D579A90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61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D2D26-89FE-4AE9-BA7D-065EF9E14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86892-42ED-40EF-9018-A907C74C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863E-26BC-405C-916F-F9C55EA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66B9-FEB3-4A42-B0C7-E3DA9D9D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3D19-44B4-45D6-B61C-65B9FF9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59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5CA-F8C5-4AEE-8401-A58E0AF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F0F0-470F-497E-8525-98082078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1DC2-1F60-463B-9C06-9C757DD6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27A4-56EA-4C68-A6DB-5247A79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60A6-1F26-4E86-A1EC-ED8DF8A1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0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7CC1-BB35-4991-84DC-1E25BDE5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313F-77D9-465C-B18F-A0B9B1CE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A02D-086B-4BA0-BEA7-3116238C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C213-3061-44CB-B434-086446FD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A499-0763-496C-987B-9C1779A0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7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3D28-2FE0-43FE-9477-BFD99662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FA6C-CA7D-4797-BDCB-2D08F2C46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BB34-5488-44F4-83E0-F2CE30A0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1D30-ECB1-4F5C-8F71-5F44D97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2F0E-7513-4D1E-9258-3F9D8B17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0777-0B6D-4744-AD29-EF0C14BF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1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E9F2-0CC0-47FE-9EEC-E823CD89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1E3C-40D1-4F00-B395-1434CCB3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390C1-F6C1-43CF-9BD9-DA8221E7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186DF-41C9-4AEF-AF38-93A254B09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1521-FFAE-4B5D-AF00-9A9B9062D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8CA4C-5688-4025-BD73-157F0059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9BDA3-642D-4481-85C6-0E4BC209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3FB6A-5948-4736-9A62-5305E35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6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FEC2-F89B-4FE1-AA0C-5553C2B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35FC8-7509-4060-86A6-0BF98229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6352-7A6A-46EF-8004-24EB1CD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C6A41-0346-4B1B-BE8C-EBFEC005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C478-1277-4E77-8BBE-9CBAC503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94FDF-D876-43C5-846C-C703804A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B391-381B-4DA1-8792-B0AE965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9B71-DFBC-4FEA-9DA8-9598E19A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676A-F18D-4583-9FF7-7D0EDDB3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50A5-0A4A-489A-864A-2C053213E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D74E-5D8E-4E1A-83BD-A970824C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EF94-3FDE-454A-AC68-9ED8EB31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433A-FF1F-4A38-A484-0476A352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7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5A0D-062E-4DBB-8972-DEC77C61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20E5F-FE40-4318-84B3-6A483128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3CE96-7586-4A3B-AD03-5C94C08B7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6A00F-5492-4B6A-91B2-D79B9208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C01E-F67C-405F-ABC5-DDF4CBCD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4450B-3299-44A2-AE5D-C164D7FE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24444-795D-483F-92AB-722E2602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CD10A-3B04-4EB1-B3D2-B18F0924D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7650-AD65-4440-B75C-3A5329B61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6613-384B-4CDD-92D2-672CD0F838D7}" type="datetimeFigureOut">
              <a:rPr lang="fr-FR" smtClean="0"/>
              <a:t>12/10/2021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EA7C-A3D0-4D4C-819E-58F3177A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A2DC-899A-4DEB-A5B5-BAB8D0B3D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A296-9FC4-4319-B577-90DF03B504A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6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oilerplate_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F6B2-FEF5-421D-8B1D-2DC4DD83D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6A366-2DE6-4DF2-B7B6-40B6DDB23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7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F4F0F1-357F-4D66-B6C8-17DE6398F39A}"/>
              </a:ext>
            </a:extLst>
          </p:cNvPr>
          <p:cNvSpPr/>
          <p:nvPr/>
        </p:nvSpPr>
        <p:spPr>
          <a:xfrm>
            <a:off x="873542" y="1230197"/>
            <a:ext cx="3011863" cy="4260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2C847-9C0E-45BA-A651-252D52ED9A6F}"/>
              </a:ext>
            </a:extLst>
          </p:cNvPr>
          <p:cNvSpPr/>
          <p:nvPr/>
        </p:nvSpPr>
        <p:spPr>
          <a:xfrm>
            <a:off x="873542" y="1230197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A7018-3735-476E-95DE-276CC50AEB35}"/>
              </a:ext>
            </a:extLst>
          </p:cNvPr>
          <p:cNvSpPr/>
          <p:nvPr/>
        </p:nvSpPr>
        <p:spPr>
          <a:xfrm>
            <a:off x="873541" y="4897224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10C92-1D49-4BD6-809B-C03C9626119D}"/>
              </a:ext>
            </a:extLst>
          </p:cNvPr>
          <p:cNvSpPr/>
          <p:nvPr/>
        </p:nvSpPr>
        <p:spPr>
          <a:xfrm>
            <a:off x="977236" y="1366886"/>
            <a:ext cx="546755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7F6A0-189F-415A-B695-5D79A0B2D9DA}"/>
              </a:ext>
            </a:extLst>
          </p:cNvPr>
          <p:cNvSpPr txBox="1"/>
          <p:nvPr/>
        </p:nvSpPr>
        <p:spPr>
          <a:xfrm>
            <a:off x="1566411" y="136688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01-4189-43AA-8F15-EB8BB081F5F8}"/>
              </a:ext>
            </a:extLst>
          </p:cNvPr>
          <p:cNvSpPr txBox="1"/>
          <p:nvPr/>
        </p:nvSpPr>
        <p:spPr>
          <a:xfrm>
            <a:off x="1523991" y="1936364"/>
            <a:ext cx="184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d’</a:t>
            </a:r>
            <a:r>
              <a:rPr lang="fr-FR" dirty="0" err="1"/>
              <a:t>unarticles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E0D5DA-2D45-40B2-A284-65CD53D69323}"/>
              </a:ext>
            </a:extLst>
          </p:cNvPr>
          <p:cNvSpPr/>
          <p:nvPr/>
        </p:nvSpPr>
        <p:spPr>
          <a:xfrm>
            <a:off x="1046375" y="2842181"/>
            <a:ext cx="2672499" cy="471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C4768-7537-437F-A514-565E17FFF1DE}"/>
              </a:ext>
            </a:extLst>
          </p:cNvPr>
          <p:cNvSpPr txBox="1"/>
          <p:nvPr/>
        </p:nvSpPr>
        <p:spPr>
          <a:xfrm>
            <a:off x="930653" y="247284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CF018D-4702-4403-83DB-A9B371416F58}"/>
              </a:ext>
            </a:extLst>
          </p:cNvPr>
          <p:cNvSpPr txBox="1"/>
          <p:nvPr/>
        </p:nvSpPr>
        <p:spPr>
          <a:xfrm>
            <a:off x="977236" y="338337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Prix, Quantité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DCF56-8362-4BA5-A764-DF898B8F9BEC}"/>
              </a:ext>
            </a:extLst>
          </p:cNvPr>
          <p:cNvSpPr/>
          <p:nvPr/>
        </p:nvSpPr>
        <p:spPr>
          <a:xfrm>
            <a:off x="1046375" y="4171360"/>
            <a:ext cx="2672499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350393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227A-B37F-4FEC-A9FC-B1533C64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6D846-7345-46C1-B0CB-20CE61F55040}"/>
              </a:ext>
            </a:extLst>
          </p:cNvPr>
          <p:cNvSpPr/>
          <p:nvPr/>
        </p:nvSpPr>
        <p:spPr>
          <a:xfrm>
            <a:off x="796565" y="1760456"/>
            <a:ext cx="1748672" cy="166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AE8E9-5703-4E25-9887-3AF04B13D61C}"/>
              </a:ext>
            </a:extLst>
          </p:cNvPr>
          <p:cNvSpPr/>
          <p:nvPr/>
        </p:nvSpPr>
        <p:spPr>
          <a:xfrm>
            <a:off x="8014355" y="1809162"/>
            <a:ext cx="1748672" cy="166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943EA6-E462-4FAA-AD5F-1D6296B28DFE}"/>
              </a:ext>
            </a:extLst>
          </p:cNvPr>
          <p:cNvCxnSpPr/>
          <p:nvPr/>
        </p:nvCxnSpPr>
        <p:spPr>
          <a:xfrm>
            <a:off x="2545237" y="2055043"/>
            <a:ext cx="54691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94D3D-3E4D-4D11-ABAD-2D76BEE1976B}"/>
              </a:ext>
            </a:extLst>
          </p:cNvPr>
          <p:cNvSpPr txBox="1"/>
          <p:nvPr/>
        </p:nvSpPr>
        <p:spPr>
          <a:xfrm>
            <a:off x="4251489" y="1616697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919B9-D399-404B-BE79-46B432C92DEC}"/>
              </a:ext>
            </a:extLst>
          </p:cNvPr>
          <p:cNvCxnSpPr/>
          <p:nvPr/>
        </p:nvCxnSpPr>
        <p:spPr>
          <a:xfrm flipH="1">
            <a:off x="2545237" y="3153266"/>
            <a:ext cx="54691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DE10E7-3414-40B0-96D7-C2E1CCDB35F9}"/>
              </a:ext>
            </a:extLst>
          </p:cNvPr>
          <p:cNvSpPr txBox="1"/>
          <p:nvPr/>
        </p:nvSpPr>
        <p:spPr>
          <a:xfrm>
            <a:off x="4204809" y="2737136"/>
            <a:ext cx="158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65F41-5017-4AB8-A7D3-9B5134AF8D16}"/>
              </a:ext>
            </a:extLst>
          </p:cNvPr>
          <p:cNvSpPr txBox="1"/>
          <p:nvPr/>
        </p:nvSpPr>
        <p:spPr>
          <a:xfrm>
            <a:off x="900260" y="4020532"/>
            <a:ext cx="3136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truc</a:t>
            </a:r>
            <a:r>
              <a:rPr lang="en-US" dirty="0"/>
              <a:t>/</a:t>
            </a:r>
            <a:r>
              <a:rPr lang="en-US" dirty="0" err="1"/>
              <a:t>bidule?qqq</a:t>
            </a:r>
            <a:r>
              <a:rPr lang="en-US" dirty="0"/>
              <a:t> HTTP/2.0</a:t>
            </a:r>
          </a:p>
          <a:p>
            <a:r>
              <a:rPr lang="en-US" dirty="0"/>
              <a:t>Content-Length: 15</a:t>
            </a:r>
          </a:p>
          <a:p>
            <a:r>
              <a:rPr lang="en-US" dirty="0"/>
              <a:t>Content-Type: text/plain</a:t>
            </a:r>
          </a:p>
          <a:p>
            <a:r>
              <a:rPr lang="en-US" dirty="0"/>
              <a:t>Host: www.truc.com:3400</a:t>
            </a:r>
          </a:p>
          <a:p>
            <a:r>
              <a:rPr lang="en-US" dirty="0"/>
              <a:t>User-Agent: Chrome 77</a:t>
            </a:r>
          </a:p>
          <a:p>
            <a:r>
              <a:rPr lang="en-US" dirty="0" err="1"/>
              <a:t>qqqqq</a:t>
            </a:r>
            <a:r>
              <a:rPr lang="en-US" dirty="0"/>
              <a:t>: </a:t>
            </a:r>
            <a:r>
              <a:rPr lang="en-US" dirty="0" err="1"/>
              <a:t>sdfasdfasdf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qwerqwerqwerasd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98DF7-7835-4287-ADCD-2D6552EE15E5}"/>
              </a:ext>
            </a:extLst>
          </p:cNvPr>
          <p:cNvSpPr txBox="1"/>
          <p:nvPr/>
        </p:nvSpPr>
        <p:spPr>
          <a:xfrm>
            <a:off x="5879183" y="4025245"/>
            <a:ext cx="25766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Content-Length: 10</a:t>
            </a:r>
          </a:p>
          <a:p>
            <a:r>
              <a:rPr lang="en-US" dirty="0"/>
              <a:t>Content-Type: text/plain</a:t>
            </a:r>
          </a:p>
          <a:p>
            <a:r>
              <a:rPr lang="en-US" dirty="0"/>
              <a:t>X-Server: express</a:t>
            </a:r>
          </a:p>
          <a:p>
            <a:r>
              <a:rPr lang="en-US" dirty="0" err="1"/>
              <a:t>qqqqq</a:t>
            </a:r>
            <a:r>
              <a:rPr lang="en-US" dirty="0"/>
              <a:t>: </a:t>
            </a:r>
            <a:r>
              <a:rPr lang="en-US" dirty="0" err="1"/>
              <a:t>sdfasdfasdf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asdfasdfasdfasd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2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7CFF-205B-43FC-ABCC-64C6CB24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8ABD-BA96-461E-B0DE-C8454F01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back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en-US" dirty="0" err="1"/>
              <a:t>creer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pour </a:t>
            </a:r>
            <a:r>
              <a:rPr lang="en-US" dirty="0" err="1"/>
              <a:t>exclure</a:t>
            </a:r>
            <a:r>
              <a:rPr lang="en-US" dirty="0"/>
              <a:t>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json-server</a:t>
            </a:r>
          </a:p>
          <a:p>
            <a:r>
              <a:rPr lang="en-US" dirty="0" err="1"/>
              <a:t>creer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db.json</a:t>
            </a:r>
            <a:endParaRPr lang="en-US" dirty="0"/>
          </a:p>
          <a:p>
            <a:r>
              <a:rPr lang="en-US" dirty="0"/>
              <a:t>dans le </a:t>
            </a:r>
            <a:r>
              <a:rPr lang="en-US" dirty="0" err="1"/>
              <a:t>package.json</a:t>
            </a:r>
            <a:r>
              <a:rPr lang="en-US" dirty="0"/>
              <a:t>, </a:t>
            </a:r>
            <a:r>
              <a:rPr lang="en-US" dirty="0" err="1"/>
              <a:t>creer</a:t>
            </a:r>
            <a:r>
              <a:rPr lang="en-US" dirty="0"/>
              <a:t> la script “start”: “json-server –watch </a:t>
            </a:r>
            <a:r>
              <a:rPr lang="en-US" dirty="0" err="1"/>
              <a:t>db.json</a:t>
            </a:r>
            <a:r>
              <a:rPr lang="en-US" dirty="0"/>
              <a:t>”</a:t>
            </a:r>
          </a:p>
          <a:p>
            <a:r>
              <a:rPr lang="en-US" dirty="0"/>
              <a:t>Et du coup, le </a:t>
            </a:r>
            <a:r>
              <a:rPr lang="en-US" dirty="0" err="1"/>
              <a:t>projet</a:t>
            </a:r>
            <a:r>
              <a:rPr lang="en-US" dirty="0"/>
              <a:t> back-end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demarrer</a:t>
            </a:r>
            <a:r>
              <a:rPr lang="en-US" dirty="0"/>
              <a:t> avec </a:t>
            </a:r>
            <a:r>
              <a:rPr lang="en-US" dirty="0" err="1"/>
              <a:t>npm</a:t>
            </a:r>
            <a:r>
              <a:rPr lang="en-US" dirty="0"/>
              <a:t> start.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0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81D5-F119-4DDC-AD7E-F4CE1167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7B43-CF27-4D34-AD8F-B7D9C6BF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Versioning 2.0.0</a:t>
            </a:r>
          </a:p>
          <a:p>
            <a:r>
              <a:rPr lang="fr-FR" dirty="0" err="1"/>
              <a:t>Conventional</a:t>
            </a:r>
            <a:r>
              <a:rPr lang="fr-FR" dirty="0"/>
              <a:t> commit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>
                <a:hlinkClick r:id="rId2"/>
              </a:rPr>
              <a:t>https://en.wikipedia.org/wiki/Boilerplate_code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3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E69344-DF38-4870-A92E-AFD936A195D6}"/>
              </a:ext>
            </a:extLst>
          </p:cNvPr>
          <p:cNvSpPr/>
          <p:nvPr/>
        </p:nvSpPr>
        <p:spPr>
          <a:xfrm>
            <a:off x="2597085" y="2139885"/>
            <a:ext cx="4680408" cy="74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Presentation</a:t>
            </a:r>
            <a:r>
              <a:rPr lang="fr-FR" dirty="0"/>
              <a:t> (</a:t>
            </a:r>
            <a:r>
              <a:rPr lang="fr-FR" dirty="0" err="1"/>
              <a:t>Front-end</a:t>
            </a:r>
            <a:r>
              <a:rPr lang="fr-FR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199E-C070-493D-B1B9-F4A2CDDD9061}"/>
              </a:ext>
            </a:extLst>
          </p:cNvPr>
          <p:cNvSpPr/>
          <p:nvPr/>
        </p:nvSpPr>
        <p:spPr>
          <a:xfrm>
            <a:off x="2597085" y="3343374"/>
            <a:ext cx="4680408" cy="74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Metier</a:t>
            </a:r>
            <a:r>
              <a:rPr lang="fr-FR" dirty="0"/>
              <a:t> (</a:t>
            </a:r>
            <a:r>
              <a:rPr lang="fr-FR" dirty="0" err="1"/>
              <a:t>back-end</a:t>
            </a:r>
            <a:r>
              <a:rPr lang="fr-FR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4B924-EEAF-4BB7-9B7C-51148742F6D4}"/>
              </a:ext>
            </a:extLst>
          </p:cNvPr>
          <p:cNvSpPr/>
          <p:nvPr/>
        </p:nvSpPr>
        <p:spPr>
          <a:xfrm>
            <a:off x="2597085" y="4546863"/>
            <a:ext cx="4680408" cy="740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984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5EF3-39EB-4365-B0EE-AAF8D3A2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4F097-B737-4BDE-AA60-049355357573}"/>
              </a:ext>
            </a:extLst>
          </p:cNvPr>
          <p:cNvSpPr/>
          <p:nvPr/>
        </p:nvSpPr>
        <p:spPr>
          <a:xfrm>
            <a:off x="1201918" y="2432115"/>
            <a:ext cx="2012622" cy="169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58CD7-5D16-4B4E-8628-73DD86A89297}"/>
              </a:ext>
            </a:extLst>
          </p:cNvPr>
          <p:cNvSpPr/>
          <p:nvPr/>
        </p:nvSpPr>
        <p:spPr>
          <a:xfrm>
            <a:off x="4460450" y="2432115"/>
            <a:ext cx="2012622" cy="169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7EEF8-32E9-4EF6-A49D-00F413EB5E89}"/>
              </a:ext>
            </a:extLst>
          </p:cNvPr>
          <p:cNvSpPr/>
          <p:nvPr/>
        </p:nvSpPr>
        <p:spPr>
          <a:xfrm>
            <a:off x="7718982" y="2432115"/>
            <a:ext cx="2012622" cy="169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committed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3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2096-5B1D-4893-9FED-763D93D2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de dev/</a:t>
            </a:r>
            <a:r>
              <a:rPr lang="fr-FR" dirty="0" err="1"/>
              <a:t>build</a:t>
            </a:r>
            <a:r>
              <a:rPr lang="fr-FR" dirty="0"/>
              <a:t>/test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714C-DC46-4A7C-ABFA-123BB62E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r>
              <a:rPr lang="fr-FR" dirty="0" err="1"/>
              <a:t>npm</a:t>
            </a:r>
            <a:r>
              <a:rPr lang="fr-FR" dirty="0"/>
              <a:t> run </a:t>
            </a:r>
            <a:r>
              <a:rPr lang="fr-FR" dirty="0" err="1"/>
              <a:t>build:desktop</a:t>
            </a:r>
            <a:endParaRPr lang="fr-FR" dirty="0"/>
          </a:p>
          <a:p>
            <a:r>
              <a:rPr lang="fr-FR" dirty="0"/>
              <a:t>cd </a:t>
            </a:r>
            <a:r>
              <a:rPr lang="fr-FR" dirty="0" err="1"/>
              <a:t>build</a:t>
            </a:r>
            <a:r>
              <a:rPr lang="fr-FR" dirty="0"/>
              <a:t>/production/</a:t>
            </a:r>
            <a:r>
              <a:rPr lang="fr-FR" dirty="0" err="1"/>
              <a:t>GestionStockApp</a:t>
            </a:r>
            <a:endParaRPr lang="fr-FR" dirty="0"/>
          </a:p>
          <a:p>
            <a:r>
              <a:rPr lang="fr-FR" dirty="0"/>
              <a:t>tester rapidement la prod : </a:t>
            </a:r>
            <a:r>
              <a:rPr lang="fr-FR" dirty="0" err="1"/>
              <a:t>npx</a:t>
            </a:r>
            <a:r>
              <a:rPr lang="fr-FR" dirty="0"/>
              <a:t> serve</a:t>
            </a:r>
          </a:p>
          <a:p>
            <a:r>
              <a:rPr lang="fr-FR" dirty="0"/>
              <a:t>Attention si besoin : utiliser _JAVA_OPTIONS=-Xms128m –Xmx1024m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14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6AD6-9303-4A2B-B0E7-9C4E806B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FCD9-3072-49ED-B69D-F9EAB1E9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md5 (1991)</a:t>
            </a:r>
          </a:p>
          <a:p>
            <a:r>
              <a:rPr lang="fr-FR" dirty="0"/>
              <a:t>sha1 (1999)</a:t>
            </a:r>
          </a:p>
          <a:p>
            <a:r>
              <a:rPr lang="fr-FR" dirty="0"/>
              <a:t>sha2</a:t>
            </a:r>
          </a:p>
          <a:p>
            <a:pPr lvl="1"/>
            <a:r>
              <a:rPr lang="fr-FR" dirty="0"/>
              <a:t>256</a:t>
            </a:r>
          </a:p>
          <a:p>
            <a:pPr lvl="1"/>
            <a:r>
              <a:rPr lang="fr-FR" dirty="0"/>
              <a:t>384</a:t>
            </a:r>
          </a:p>
          <a:p>
            <a:pPr lvl="1"/>
            <a:r>
              <a:rPr lang="fr-FR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00843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B8BD-BE08-4600-9432-3E5EC866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E90C6-88FD-4C14-B929-D009C6649DED}"/>
              </a:ext>
            </a:extLst>
          </p:cNvPr>
          <p:cNvCxnSpPr/>
          <p:nvPr/>
        </p:nvCxnSpPr>
        <p:spPr>
          <a:xfrm>
            <a:off x="235670" y="2097464"/>
            <a:ext cx="118070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07CF95-FEFF-44DB-ADCC-76DB5D6F12B5}"/>
              </a:ext>
            </a:extLst>
          </p:cNvPr>
          <p:cNvCxnSpPr/>
          <p:nvPr/>
        </p:nvCxnSpPr>
        <p:spPr>
          <a:xfrm>
            <a:off x="551468" y="1781666"/>
            <a:ext cx="0" cy="6693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A1DCC-EF3C-46F4-A63F-A97DEFE0F7D0}"/>
              </a:ext>
            </a:extLst>
          </p:cNvPr>
          <p:cNvSpPr txBox="1"/>
          <p:nvPr/>
        </p:nvSpPr>
        <p:spPr>
          <a:xfrm>
            <a:off x="235670" y="2504241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BD3BAD-C69F-422B-BF6B-EE2E9BDE985D}"/>
              </a:ext>
            </a:extLst>
          </p:cNvPr>
          <p:cNvCxnSpPr/>
          <p:nvPr/>
        </p:nvCxnSpPr>
        <p:spPr>
          <a:xfrm>
            <a:off x="1852367" y="1828800"/>
            <a:ext cx="0" cy="5750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395E1E-E9AD-487A-87E5-4009244E237D}"/>
              </a:ext>
            </a:extLst>
          </p:cNvPr>
          <p:cNvSpPr txBox="1"/>
          <p:nvPr/>
        </p:nvSpPr>
        <p:spPr>
          <a:xfrm>
            <a:off x="1574277" y="2504241"/>
            <a:ext cx="1282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/>
              <a:t>ECMA</a:t>
            </a:r>
          </a:p>
          <a:p>
            <a:r>
              <a:rPr lang="fr-FR" dirty="0"/>
              <a:t>TC39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704AA9-416D-4F71-90D9-463BCAD1CDA6}"/>
              </a:ext>
            </a:extLst>
          </p:cNvPr>
          <p:cNvCxnSpPr/>
          <p:nvPr/>
        </p:nvCxnSpPr>
        <p:spPr>
          <a:xfrm>
            <a:off x="2908169" y="1805233"/>
            <a:ext cx="0" cy="598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CB85CE-B126-4DA6-9040-56D0F4F69ED5}"/>
              </a:ext>
            </a:extLst>
          </p:cNvPr>
          <p:cNvSpPr txBox="1"/>
          <p:nvPr/>
        </p:nvSpPr>
        <p:spPr>
          <a:xfrm>
            <a:off x="2581797" y="250424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96861F-BD53-4182-A195-B3247FDDA0A2}"/>
              </a:ext>
            </a:extLst>
          </p:cNvPr>
          <p:cNvCxnSpPr/>
          <p:nvPr/>
        </p:nvCxnSpPr>
        <p:spPr>
          <a:xfrm>
            <a:off x="3809999" y="1805233"/>
            <a:ext cx="0" cy="5986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2AB851-784C-4711-8B3F-923D510C8E27}"/>
              </a:ext>
            </a:extLst>
          </p:cNvPr>
          <p:cNvSpPr txBox="1"/>
          <p:nvPr/>
        </p:nvSpPr>
        <p:spPr>
          <a:xfrm>
            <a:off x="3483627" y="250424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3E152D-1FCA-456B-8AC5-4F7C8518A556}"/>
              </a:ext>
            </a:extLst>
          </p:cNvPr>
          <p:cNvCxnSpPr/>
          <p:nvPr/>
        </p:nvCxnSpPr>
        <p:spPr>
          <a:xfrm>
            <a:off x="4136370" y="1828800"/>
            <a:ext cx="2900739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0A4DFD-749B-4AE5-BD5A-D010526B38F7}"/>
              </a:ext>
            </a:extLst>
          </p:cNvPr>
          <p:cNvCxnSpPr/>
          <p:nvPr/>
        </p:nvCxnSpPr>
        <p:spPr>
          <a:xfrm>
            <a:off x="7216219" y="1690688"/>
            <a:ext cx="0" cy="8639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71BF98-6E2F-422E-AC62-466A54E156FF}"/>
              </a:ext>
            </a:extLst>
          </p:cNvPr>
          <p:cNvSpPr txBox="1"/>
          <p:nvPr/>
        </p:nvSpPr>
        <p:spPr>
          <a:xfrm>
            <a:off x="6961695" y="262065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E8841E-3F41-4F33-BDF6-62D5E285607B}"/>
              </a:ext>
            </a:extLst>
          </p:cNvPr>
          <p:cNvCxnSpPr/>
          <p:nvPr/>
        </p:nvCxnSpPr>
        <p:spPr>
          <a:xfrm>
            <a:off x="6297105" y="1513002"/>
            <a:ext cx="0" cy="16375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AA6290-17F5-4BFD-9FC5-AD0A4B2D252C}"/>
              </a:ext>
            </a:extLst>
          </p:cNvPr>
          <p:cNvSpPr txBox="1"/>
          <p:nvPr/>
        </p:nvSpPr>
        <p:spPr>
          <a:xfrm>
            <a:off x="5966743" y="3242905"/>
            <a:ext cx="16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2008</a:t>
            </a:r>
          </a:p>
          <a:p>
            <a:r>
              <a:rPr lang="fr-FR" dirty="0"/>
              <a:t>Google 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8C8E6F-F81D-43B9-A1EE-AA57AEE01B3F}"/>
              </a:ext>
            </a:extLst>
          </p:cNvPr>
          <p:cNvCxnSpPr/>
          <p:nvPr/>
        </p:nvCxnSpPr>
        <p:spPr>
          <a:xfrm>
            <a:off x="7833674" y="1432411"/>
            <a:ext cx="0" cy="28660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AB1672-0969-40A0-8246-3FEF4156CCC4}"/>
              </a:ext>
            </a:extLst>
          </p:cNvPr>
          <p:cNvSpPr txBox="1"/>
          <p:nvPr/>
        </p:nvSpPr>
        <p:spPr>
          <a:xfrm>
            <a:off x="7569724" y="4449452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 err="1"/>
              <a:t>NodeJS</a:t>
            </a:r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206045-F23F-496E-B77E-8FF0773E2968}"/>
              </a:ext>
            </a:extLst>
          </p:cNvPr>
          <p:cNvCxnSpPr/>
          <p:nvPr/>
        </p:nvCxnSpPr>
        <p:spPr>
          <a:xfrm>
            <a:off x="9502219" y="1654404"/>
            <a:ext cx="0" cy="9662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93B3CB-B17A-44C9-BF80-30E57531B012}"/>
              </a:ext>
            </a:extLst>
          </p:cNvPr>
          <p:cNvSpPr txBox="1"/>
          <p:nvPr/>
        </p:nvSpPr>
        <p:spPr>
          <a:xfrm>
            <a:off x="9151006" y="2688906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ES5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E642A0-E8A1-43CB-8AE2-30610873C49F}"/>
              </a:ext>
            </a:extLst>
          </p:cNvPr>
          <p:cNvCxnSpPr/>
          <p:nvPr/>
        </p:nvCxnSpPr>
        <p:spPr>
          <a:xfrm>
            <a:off x="10143241" y="1805233"/>
            <a:ext cx="0" cy="5265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38DABB-A3C8-471F-8DA1-4A6CBA918D88}"/>
              </a:ext>
            </a:extLst>
          </p:cNvPr>
          <p:cNvSpPr txBox="1"/>
          <p:nvPr/>
        </p:nvSpPr>
        <p:spPr>
          <a:xfrm>
            <a:off x="9964132" y="262065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199537-9705-4F45-8CF8-7920EFCC4E6A}"/>
              </a:ext>
            </a:extLst>
          </p:cNvPr>
          <p:cNvCxnSpPr/>
          <p:nvPr/>
        </p:nvCxnSpPr>
        <p:spPr>
          <a:xfrm>
            <a:off x="11425287" y="1781666"/>
            <a:ext cx="0" cy="5891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512EBE-3C3B-4010-8D36-F1D45FE778AA}"/>
              </a:ext>
            </a:extLst>
          </p:cNvPr>
          <p:cNvSpPr txBox="1"/>
          <p:nvPr/>
        </p:nvSpPr>
        <p:spPr>
          <a:xfrm>
            <a:off x="11189616" y="255466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ES2021</a:t>
            </a:r>
          </a:p>
        </p:txBody>
      </p:sp>
    </p:spTree>
    <p:extLst>
      <p:ext uri="{BB962C8B-B14F-4D97-AF65-F5344CB8AC3E}">
        <p14:creationId xmlns:p14="http://schemas.microsoft.com/office/powerpoint/2010/main" val="234313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6603-B4E8-4B34-98B8-AFE5DF1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43F9-27D1-4A63-A3E2-6E7847F8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Live Server</a:t>
            </a:r>
          </a:p>
          <a:p>
            <a:r>
              <a:rPr lang="fr-FR" dirty="0"/>
              <a:t>Git Graph</a:t>
            </a:r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Prettier</a:t>
            </a:r>
            <a:endParaRPr lang="fr-FR" dirty="0"/>
          </a:p>
          <a:p>
            <a:r>
              <a:rPr lang="en-US" dirty="0"/>
              <a:t>S</a:t>
            </a:r>
            <a:r>
              <a:rPr lang="fr-FR" dirty="0" err="1"/>
              <a:t>urround</a:t>
            </a:r>
            <a:endParaRPr lang="fr-FR" dirty="0"/>
          </a:p>
          <a:p>
            <a:r>
              <a:rPr lang="en-US" dirty="0"/>
              <a:t>S</a:t>
            </a:r>
            <a:r>
              <a:rPr lang="fr-FR" dirty="0" err="1"/>
              <a:t>onarlint</a:t>
            </a:r>
            <a:endParaRPr lang="fr-FR" dirty="0"/>
          </a:p>
          <a:p>
            <a:r>
              <a:rPr lang="en-US" dirty="0"/>
              <a:t>o</a:t>
            </a:r>
            <a:r>
              <a:rPr lang="fr-FR" dirty="0" err="1"/>
              <a:t>pen</a:t>
            </a:r>
            <a:r>
              <a:rPr lang="fr-FR" dirty="0"/>
              <a:t> in browser</a:t>
            </a:r>
          </a:p>
        </p:txBody>
      </p:sp>
    </p:spTree>
    <p:extLst>
      <p:ext uri="{BB962C8B-B14F-4D97-AF65-F5344CB8AC3E}">
        <p14:creationId xmlns:p14="http://schemas.microsoft.com/office/powerpoint/2010/main" val="356538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77C9-2D57-4F13-9043-5622703B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EFC6E-D508-46CF-BCBC-453F7F232D34}"/>
              </a:ext>
            </a:extLst>
          </p:cNvPr>
          <p:cNvSpPr/>
          <p:nvPr/>
        </p:nvSpPr>
        <p:spPr>
          <a:xfrm>
            <a:off x="2121031" y="1956062"/>
            <a:ext cx="5095188" cy="3398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corps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23568-07B0-4CF8-8ADE-50A47C6B0D36}"/>
              </a:ext>
            </a:extLst>
          </p:cNvPr>
          <p:cNvSpPr/>
          <p:nvPr/>
        </p:nvSpPr>
        <p:spPr>
          <a:xfrm>
            <a:off x="2121031" y="1451728"/>
            <a:ext cx="5095188" cy="50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1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5C353-CEC4-4F0E-B65B-0F523E2322DC}"/>
              </a:ext>
            </a:extLst>
          </p:cNvPr>
          <p:cNvSpPr/>
          <p:nvPr/>
        </p:nvSpPr>
        <p:spPr>
          <a:xfrm>
            <a:off x="461914" y="1150070"/>
            <a:ext cx="3011863" cy="4260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B9829-0CAD-4986-A828-8F0C535F2245}"/>
              </a:ext>
            </a:extLst>
          </p:cNvPr>
          <p:cNvSpPr/>
          <p:nvPr/>
        </p:nvSpPr>
        <p:spPr>
          <a:xfrm>
            <a:off x="461914" y="1150070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10B5D-C5DE-4B65-A522-BA229D8727C3}"/>
              </a:ext>
            </a:extLst>
          </p:cNvPr>
          <p:cNvSpPr/>
          <p:nvPr/>
        </p:nvSpPr>
        <p:spPr>
          <a:xfrm>
            <a:off x="461913" y="4817097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EBC05-3AD1-4C8E-BE60-375B321517C5}"/>
              </a:ext>
            </a:extLst>
          </p:cNvPr>
          <p:cNvSpPr/>
          <p:nvPr/>
        </p:nvSpPr>
        <p:spPr>
          <a:xfrm>
            <a:off x="565608" y="1286759"/>
            <a:ext cx="546755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13EF2-BB4C-4F7E-AFB8-C84C981A3749}"/>
              </a:ext>
            </a:extLst>
          </p:cNvPr>
          <p:cNvSpPr txBox="1"/>
          <p:nvPr/>
        </p:nvSpPr>
        <p:spPr>
          <a:xfrm>
            <a:off x="1154783" y="128675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Gestion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AFF13-2F8B-4307-971A-3E92F866D86F}"/>
              </a:ext>
            </a:extLst>
          </p:cNvPr>
          <p:cNvSpPr txBox="1"/>
          <p:nvPr/>
        </p:nvSpPr>
        <p:spPr>
          <a:xfrm>
            <a:off x="838985" y="2311031"/>
            <a:ext cx="238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4323-B4A3-49FD-804A-F81DF162C8C3}"/>
              </a:ext>
            </a:extLst>
          </p:cNvPr>
          <p:cNvSpPr/>
          <p:nvPr/>
        </p:nvSpPr>
        <p:spPr>
          <a:xfrm>
            <a:off x="1234910" y="3190973"/>
            <a:ext cx="1593130" cy="558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0C5CC-8026-4CF0-A3AC-0557B829C18A}"/>
              </a:ext>
            </a:extLst>
          </p:cNvPr>
          <p:cNvSpPr/>
          <p:nvPr/>
        </p:nvSpPr>
        <p:spPr>
          <a:xfrm>
            <a:off x="3916835" y="1150070"/>
            <a:ext cx="3011863" cy="4260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7E59B-3F3B-40AA-9626-85FAF14B9E2C}"/>
              </a:ext>
            </a:extLst>
          </p:cNvPr>
          <p:cNvSpPr/>
          <p:nvPr/>
        </p:nvSpPr>
        <p:spPr>
          <a:xfrm>
            <a:off x="3916835" y="1150070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9B0254-75A6-466B-9789-96FA6C14C2CF}"/>
              </a:ext>
            </a:extLst>
          </p:cNvPr>
          <p:cNvSpPr/>
          <p:nvPr/>
        </p:nvSpPr>
        <p:spPr>
          <a:xfrm>
            <a:off x="3916834" y="4817097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A77BA8-7447-4915-90E8-D91C588594B5}"/>
              </a:ext>
            </a:extLst>
          </p:cNvPr>
          <p:cNvSpPr/>
          <p:nvPr/>
        </p:nvSpPr>
        <p:spPr>
          <a:xfrm>
            <a:off x="4020529" y="1286759"/>
            <a:ext cx="546755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59922-ACBA-4043-B872-74507568CAD7}"/>
              </a:ext>
            </a:extLst>
          </p:cNvPr>
          <p:cNvSpPr txBox="1"/>
          <p:nvPr/>
        </p:nvSpPr>
        <p:spPr>
          <a:xfrm>
            <a:off x="4609704" y="128675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Gestion Stock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F331E-7C55-4EB1-B41A-133FF83DDB4F}"/>
              </a:ext>
            </a:extLst>
          </p:cNvPr>
          <p:cNvSpPr txBox="1"/>
          <p:nvPr/>
        </p:nvSpPr>
        <p:spPr>
          <a:xfrm>
            <a:off x="4567284" y="18562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BB778-8BE3-4E6A-A820-69899C6DC473}"/>
              </a:ext>
            </a:extLst>
          </p:cNvPr>
          <p:cNvSpPr/>
          <p:nvPr/>
        </p:nvSpPr>
        <p:spPr>
          <a:xfrm>
            <a:off x="4091233" y="2311031"/>
            <a:ext cx="2686639" cy="2506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C8820B-4344-4510-BE22-099C8A808A7D}"/>
              </a:ext>
            </a:extLst>
          </p:cNvPr>
          <p:cNvSpPr/>
          <p:nvPr/>
        </p:nvSpPr>
        <p:spPr>
          <a:xfrm>
            <a:off x="7382750" y="1150070"/>
            <a:ext cx="3011863" cy="4260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45887-A11F-4980-844C-F64CFC16F6F9}"/>
              </a:ext>
            </a:extLst>
          </p:cNvPr>
          <p:cNvSpPr/>
          <p:nvPr/>
        </p:nvSpPr>
        <p:spPr>
          <a:xfrm>
            <a:off x="7382750" y="1150070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F659E-2F2D-4688-91A2-F6C377E495B1}"/>
              </a:ext>
            </a:extLst>
          </p:cNvPr>
          <p:cNvSpPr/>
          <p:nvPr/>
        </p:nvSpPr>
        <p:spPr>
          <a:xfrm>
            <a:off x="7382749" y="4817097"/>
            <a:ext cx="3011863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A4205-4A88-4E8E-A34C-622235E4E5B2}"/>
              </a:ext>
            </a:extLst>
          </p:cNvPr>
          <p:cNvSpPr/>
          <p:nvPr/>
        </p:nvSpPr>
        <p:spPr>
          <a:xfrm>
            <a:off x="7486444" y="1286759"/>
            <a:ext cx="546755" cy="348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C4D3F-4D60-4A80-8726-AC062374B18D}"/>
              </a:ext>
            </a:extLst>
          </p:cNvPr>
          <p:cNvSpPr txBox="1"/>
          <p:nvPr/>
        </p:nvSpPr>
        <p:spPr>
          <a:xfrm>
            <a:off x="8075619" y="128675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Gestion Stock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EDEF5-D715-486D-A367-84876D8303BC}"/>
              </a:ext>
            </a:extLst>
          </p:cNvPr>
          <p:cNvSpPr txBox="1"/>
          <p:nvPr/>
        </p:nvSpPr>
        <p:spPr>
          <a:xfrm>
            <a:off x="8033199" y="1856237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4C8CF0-9686-41A1-8139-373CB9B49806}"/>
              </a:ext>
            </a:extLst>
          </p:cNvPr>
          <p:cNvSpPr/>
          <p:nvPr/>
        </p:nvSpPr>
        <p:spPr>
          <a:xfrm>
            <a:off x="7545360" y="2976775"/>
            <a:ext cx="2686639" cy="1652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8FC3EC-0BE3-4812-A4F3-6EEB61BEB69D}"/>
              </a:ext>
            </a:extLst>
          </p:cNvPr>
          <p:cNvSpPr/>
          <p:nvPr/>
        </p:nvSpPr>
        <p:spPr>
          <a:xfrm>
            <a:off x="7545360" y="2394557"/>
            <a:ext cx="487839" cy="39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0CBA3C-2902-403C-BD37-513A00BEC46B}"/>
              </a:ext>
            </a:extLst>
          </p:cNvPr>
          <p:cNvSpPr/>
          <p:nvPr/>
        </p:nvSpPr>
        <p:spPr>
          <a:xfrm>
            <a:off x="8256689" y="2392594"/>
            <a:ext cx="487839" cy="39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3755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Notes</vt:lpstr>
      <vt:lpstr>PowerPoint Presentation</vt:lpstr>
      <vt:lpstr>git</vt:lpstr>
      <vt:lpstr>cycle de dev/build/test</vt:lpstr>
      <vt:lpstr>PowerPoint Presentation</vt:lpstr>
      <vt:lpstr>Javascript</vt:lpstr>
      <vt:lpstr>Vscode plugins</vt:lpstr>
      <vt:lpstr>Panel</vt:lpstr>
      <vt:lpstr>PowerPoint Presentation</vt:lpstr>
      <vt:lpstr>PowerPoint Presentation</vt:lpstr>
      <vt:lpstr>HTTP</vt:lpstr>
      <vt:lpstr>Back</vt:lpstr>
      <vt:lpstr>Webographie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33</cp:revision>
  <dcterms:created xsi:type="dcterms:W3CDTF">2021-10-11T09:23:01Z</dcterms:created>
  <dcterms:modified xsi:type="dcterms:W3CDTF">2021-10-13T12:09:35Z</dcterms:modified>
</cp:coreProperties>
</file>