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A3-12C6-4F55-93FB-7231ECD2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F9FFD-2E3D-41EA-9A25-20B80CAB2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7B1B-F3A1-41AA-A66B-D39DA205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86A0-E48E-416D-8839-5B70A7A4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6FA6-185F-4F09-9FFA-C8ABFDEF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1094-FC0D-4947-B00B-E6B91C1A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E29D-9DFF-4851-965D-E9D70FC8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4BDB-DF1F-42F2-8E09-B5AE371E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3045-9C38-4E81-8175-B46FCE16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71C0-88C5-4916-801D-38F990A3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8BE0A-633E-4D07-9737-BFAB1FBF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FBC85-F7AB-4253-ABD3-D825096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A2EE-9C4A-4102-B182-B8B0DB38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A795-E565-46DE-B676-050AD1C0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D3A0-25DB-412A-8D6D-79773DF4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0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F20-6D86-421B-B125-EDDD8E46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63A8-774E-4EA3-8F83-A8FE89CC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9C118-5960-47FD-9597-1AD89A06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7B4F-4478-4207-A71A-D69D43C0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C3F7-5219-42CE-AE7A-87C55CDC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EB5C-95CE-475F-822F-33C4C35C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C25CB-9261-4001-9B30-DB19A36E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9CCF-936E-45EC-B442-9C680753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25A0-C50F-4F22-9D9B-B0657264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110D-5507-42B8-A619-0701CB1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4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D89-F8DC-4D58-9ED7-2D8E7E7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3E19-92FD-436C-94E9-C8212F5BA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550A0-5A23-4C16-B5F5-26A5C09B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2291-479B-4311-B2F1-BCA2F11A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1B155-C089-4ED2-BD61-A1A16F4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336EA-9E8E-4484-9E9A-493D8BF4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4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6F71-DA32-4530-A5B9-B4F9DFBA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8377-6516-4D1A-9DAE-AF72D2964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9737A-BA06-4D6A-8DFF-91ACC3EE3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539BA-22B8-4024-9C7C-652779BAF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277C6-18B3-40F1-AB42-F2F93A1B0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00BF8-36FE-4F15-A5FF-823D888B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753B7-C7A1-436A-AF0E-C9BEA2A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3A647-3B07-47A6-BE28-297BD318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3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70A3-2BAF-4778-ADA3-BD35586F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2A5B4-81F1-47DD-869E-375FE0C9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D3377-6A53-45F2-B894-DE1A7D6A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18D4-3D92-4EFB-84E8-53BEC17A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87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18D81-396C-475D-84AB-15B359B6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9A0DB-0486-46C7-91AE-0ACF5512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6A7DD-95BB-4832-A107-CD6807D9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8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7182-A2C1-4EA1-BE84-90E26BFB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31E2-22B2-42ED-ACAA-65060183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F3C8-1DBF-4EDB-BCD9-CB4D6932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1A47B-607B-4090-9B28-9282468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1BDB-1EF8-4633-A57C-BEB1C552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6817-8B8F-4F0D-B90E-BC9BB13B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091-621C-4694-9E59-E4ABC8B8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57A1A-15A6-4E4C-9351-6C0FDA42B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865E2-8C0C-4BDA-A881-BC53A2EF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88A6-3D6B-4174-ABD3-B29B3706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57EB-390E-46C4-BF68-5FD996C1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A04AF-343D-4FF0-993C-D7D6F12F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0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97ECC-D5B2-44AD-8BAC-DC374749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A6C14-EB45-487B-A330-7244F600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575E-78CC-4E02-9242-B9CDEFDD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3524-2003-4F17-B837-632735CE37F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368-6A8F-416A-9212-0F54EC86A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580A-ADC5-454F-AF8C-4DA71592C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6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5E468-B25D-4C41-9BAF-A7C72FD0C4E2}"/>
              </a:ext>
            </a:extLst>
          </p:cNvPr>
          <p:cNvCxnSpPr/>
          <p:nvPr/>
        </p:nvCxnSpPr>
        <p:spPr>
          <a:xfrm>
            <a:off x="638175" y="1814513"/>
            <a:ext cx="10601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249D5-7232-49F1-8150-3D515CCE71B7}"/>
              </a:ext>
            </a:extLst>
          </p:cNvPr>
          <p:cNvCxnSpPr/>
          <p:nvPr/>
        </p:nvCxnSpPr>
        <p:spPr>
          <a:xfrm>
            <a:off x="1123950" y="1433513"/>
            <a:ext cx="0" cy="828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BF656C-FC1D-4435-A8E9-6C4651F82A37}"/>
              </a:ext>
            </a:extLst>
          </p:cNvPr>
          <p:cNvCxnSpPr/>
          <p:nvPr/>
        </p:nvCxnSpPr>
        <p:spPr>
          <a:xfrm>
            <a:off x="4629150" y="1362075"/>
            <a:ext cx="0" cy="9239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AB934-4F18-492F-A6C9-3AF1FB5C73C2}"/>
              </a:ext>
            </a:extLst>
          </p:cNvPr>
          <p:cNvSpPr/>
          <p:nvPr/>
        </p:nvSpPr>
        <p:spPr>
          <a:xfrm>
            <a:off x="1181099" y="1590675"/>
            <a:ext cx="100011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FF44A-20E1-48D2-9C98-A53101F34E47}"/>
              </a:ext>
            </a:extLst>
          </p:cNvPr>
          <p:cNvCxnSpPr/>
          <p:nvPr/>
        </p:nvCxnSpPr>
        <p:spPr>
          <a:xfrm>
            <a:off x="1700213" y="1238250"/>
            <a:ext cx="0" cy="15430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44A40-6D7C-446C-9F48-08310A22FAB7}"/>
              </a:ext>
            </a:extLst>
          </p:cNvPr>
          <p:cNvSpPr/>
          <p:nvPr/>
        </p:nvSpPr>
        <p:spPr>
          <a:xfrm>
            <a:off x="1757362" y="1590675"/>
            <a:ext cx="85726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30005D-C15A-4230-BE07-21CE1EE2CF4D}"/>
              </a:ext>
            </a:extLst>
          </p:cNvPr>
          <p:cNvSpPr/>
          <p:nvPr/>
        </p:nvSpPr>
        <p:spPr>
          <a:xfrm>
            <a:off x="4686298" y="1600199"/>
            <a:ext cx="85726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E198B-C56A-4A8B-9F46-648E9E2F4DF6}"/>
              </a:ext>
            </a:extLst>
          </p:cNvPr>
          <p:cNvSpPr txBox="1"/>
          <p:nvPr/>
        </p:nvSpPr>
        <p:spPr>
          <a:xfrm>
            <a:off x="1700213" y="30765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34A40-19D8-47E3-8A9D-B5C7B760CE07}"/>
              </a:ext>
            </a:extLst>
          </p:cNvPr>
          <p:cNvSpPr txBox="1"/>
          <p:nvPr/>
        </p:nvSpPr>
        <p:spPr>
          <a:xfrm>
            <a:off x="4629150" y="27098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244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D9764-9EF7-47D0-809F-BB0079230D63}"/>
              </a:ext>
            </a:extLst>
          </p:cNvPr>
          <p:cNvSpPr/>
          <p:nvPr/>
        </p:nvSpPr>
        <p:spPr>
          <a:xfrm>
            <a:off x="2881312" y="1676400"/>
            <a:ext cx="5291137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FA2E7-F7AD-4D80-B8F8-32B3AC636C6F}"/>
              </a:ext>
            </a:extLst>
          </p:cNvPr>
          <p:cNvSpPr/>
          <p:nvPr/>
        </p:nvSpPr>
        <p:spPr>
          <a:xfrm>
            <a:off x="2881313" y="3538538"/>
            <a:ext cx="5291137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84A18-04F3-404F-A318-5EDE23A4562E}"/>
              </a:ext>
            </a:extLst>
          </p:cNvPr>
          <p:cNvSpPr/>
          <p:nvPr/>
        </p:nvSpPr>
        <p:spPr>
          <a:xfrm>
            <a:off x="2881311" y="5300663"/>
            <a:ext cx="5291137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A31C55-3FE6-440B-A425-C4010C507376}"/>
              </a:ext>
            </a:extLst>
          </p:cNvPr>
          <p:cNvCxnSpPr/>
          <p:nvPr/>
        </p:nvCxnSpPr>
        <p:spPr>
          <a:xfrm>
            <a:off x="5072063" y="2471738"/>
            <a:ext cx="0" cy="1023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349609-E824-4801-9BE3-C124E86C6894}"/>
              </a:ext>
            </a:extLst>
          </p:cNvPr>
          <p:cNvCxnSpPr/>
          <p:nvPr/>
        </p:nvCxnSpPr>
        <p:spPr>
          <a:xfrm flipV="1">
            <a:off x="6096000" y="2486025"/>
            <a:ext cx="33338" cy="10525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B553E-E29A-47C1-B4CE-9E9DBBFE9B79}"/>
              </a:ext>
            </a:extLst>
          </p:cNvPr>
          <p:cNvCxnSpPr/>
          <p:nvPr/>
        </p:nvCxnSpPr>
        <p:spPr>
          <a:xfrm>
            <a:off x="4852988" y="4348163"/>
            <a:ext cx="0" cy="9763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AE049E-7ABE-4423-9387-31441D3345C4}"/>
              </a:ext>
            </a:extLst>
          </p:cNvPr>
          <p:cNvCxnSpPr/>
          <p:nvPr/>
        </p:nvCxnSpPr>
        <p:spPr>
          <a:xfrm flipV="1">
            <a:off x="6200775" y="4348163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CB2B6FF-D7F1-4B91-BD35-313F754B306D}"/>
              </a:ext>
            </a:extLst>
          </p:cNvPr>
          <p:cNvSpPr/>
          <p:nvPr/>
        </p:nvSpPr>
        <p:spPr>
          <a:xfrm>
            <a:off x="5072063" y="223838"/>
            <a:ext cx="1057275" cy="8477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DA104B-4759-4990-8A1C-75DB51197B00}"/>
              </a:ext>
            </a:extLst>
          </p:cNvPr>
          <p:cNvCxnSpPr>
            <a:stCxn id="15" idx="3"/>
          </p:cNvCxnSpPr>
          <p:nvPr/>
        </p:nvCxnSpPr>
        <p:spPr>
          <a:xfrm flipH="1">
            <a:off x="5072063" y="947417"/>
            <a:ext cx="154834" cy="690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1DA3F2-68E6-414F-B0DD-8C09C1E111DE}"/>
              </a:ext>
            </a:extLst>
          </p:cNvPr>
          <p:cNvCxnSpPr>
            <a:endCxn id="15" idx="5"/>
          </p:cNvCxnSpPr>
          <p:nvPr/>
        </p:nvCxnSpPr>
        <p:spPr>
          <a:xfrm flipH="1" flipV="1">
            <a:off x="5974504" y="947417"/>
            <a:ext cx="226271" cy="68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ABB1-BA9D-4F9C-A12F-4A1BB4031D3E}"/>
              </a:ext>
            </a:extLst>
          </p:cNvPr>
          <p:cNvSpPr/>
          <p:nvPr/>
        </p:nvSpPr>
        <p:spPr>
          <a:xfrm>
            <a:off x="1885950" y="1266825"/>
            <a:ext cx="7491413" cy="148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4A940-B5D2-4D22-A87F-48EDF247CAF1}"/>
              </a:ext>
            </a:extLst>
          </p:cNvPr>
          <p:cNvSpPr txBox="1"/>
          <p:nvPr/>
        </p:nvSpPr>
        <p:spPr>
          <a:xfrm>
            <a:off x="9544050" y="170021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2527A2-AB0C-49ED-A5DB-5DC54CB203B7}"/>
              </a:ext>
            </a:extLst>
          </p:cNvPr>
          <p:cNvSpPr/>
          <p:nvPr/>
        </p:nvSpPr>
        <p:spPr>
          <a:xfrm>
            <a:off x="1933575" y="3105150"/>
            <a:ext cx="7443788" cy="352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CCE368-03C5-46BB-98BF-126E4842C519}"/>
              </a:ext>
            </a:extLst>
          </p:cNvPr>
          <p:cNvSpPr txBox="1"/>
          <p:nvPr/>
        </p:nvSpPr>
        <p:spPr>
          <a:xfrm>
            <a:off x="9653588" y="456247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73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D4F87-4582-4E06-9E58-DD98F7EF5524}"/>
              </a:ext>
            </a:extLst>
          </p:cNvPr>
          <p:cNvSpPr/>
          <p:nvPr/>
        </p:nvSpPr>
        <p:spPr>
          <a:xfrm>
            <a:off x="2924175" y="757238"/>
            <a:ext cx="1414463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B088A3-2283-4AE0-8690-8DCB1D2556AB}"/>
              </a:ext>
            </a:extLst>
          </p:cNvPr>
          <p:cNvSpPr/>
          <p:nvPr/>
        </p:nvSpPr>
        <p:spPr>
          <a:xfrm>
            <a:off x="2859882" y="2043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4B6348-E960-44D5-A19D-763760A33CA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631407" y="1423988"/>
            <a:ext cx="0" cy="6191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73BF5F-51DA-45F7-9AC8-916F2CC2D13C}"/>
              </a:ext>
            </a:extLst>
          </p:cNvPr>
          <p:cNvSpPr/>
          <p:nvPr/>
        </p:nvSpPr>
        <p:spPr>
          <a:xfrm>
            <a:off x="4929188" y="966788"/>
            <a:ext cx="1414463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93269E-2251-45E9-A31E-DCE35C140C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338638" y="1090613"/>
            <a:ext cx="590550" cy="209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7E490-15C1-40A3-8753-7A5DE2E5DF64}"/>
              </a:ext>
            </a:extLst>
          </p:cNvPr>
          <p:cNvSpPr/>
          <p:nvPr/>
        </p:nvSpPr>
        <p:spPr>
          <a:xfrm>
            <a:off x="6927057" y="28576"/>
            <a:ext cx="1852613" cy="72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8738B4-6CE4-4F9D-9D64-E40A868EB2E2}"/>
              </a:ext>
            </a:extLst>
          </p:cNvPr>
          <p:cNvSpPr/>
          <p:nvPr/>
        </p:nvSpPr>
        <p:spPr>
          <a:xfrm>
            <a:off x="9789318" y="2424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459BDD-FBDB-44ED-8563-2A37C32363E5}"/>
              </a:ext>
            </a:extLst>
          </p:cNvPr>
          <p:cNvSpPr/>
          <p:nvPr/>
        </p:nvSpPr>
        <p:spPr>
          <a:xfrm>
            <a:off x="8022431" y="2424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9D85D-11B9-458A-A1A6-33EA121AB55A}"/>
              </a:ext>
            </a:extLst>
          </p:cNvPr>
          <p:cNvSpPr/>
          <p:nvPr/>
        </p:nvSpPr>
        <p:spPr>
          <a:xfrm>
            <a:off x="6324600" y="2424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2A7B2B-DD7C-4479-91CE-A48E268F4DA7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7096125" y="757238"/>
            <a:ext cx="757239" cy="1666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EA391-CA79-457D-B6B2-F0ED7EF112B5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H="1" flipV="1">
            <a:off x="7853364" y="757238"/>
            <a:ext cx="940592" cy="1666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24472-0415-497D-A4A3-876AA1CBF7B6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7853364" y="757238"/>
            <a:ext cx="2707479" cy="1666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A5E18C-2D64-4A8E-9C7C-4D308421D6E4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>
            <a:off x="4338638" y="392907"/>
            <a:ext cx="2588419" cy="697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FA25C1F-666C-44AD-A185-665D02825617}"/>
              </a:ext>
            </a:extLst>
          </p:cNvPr>
          <p:cNvSpPr/>
          <p:nvPr/>
        </p:nvSpPr>
        <p:spPr>
          <a:xfrm>
            <a:off x="409575" y="5400677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1F0F27-FB94-417A-9459-A54F5709734A}"/>
              </a:ext>
            </a:extLst>
          </p:cNvPr>
          <p:cNvSpPr/>
          <p:nvPr/>
        </p:nvSpPr>
        <p:spPr>
          <a:xfrm>
            <a:off x="352426" y="4281489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EAC75-DC94-49E2-BAF9-61364E1B3805}"/>
              </a:ext>
            </a:extLst>
          </p:cNvPr>
          <p:cNvSpPr txBox="1"/>
          <p:nvPr/>
        </p:nvSpPr>
        <p:spPr>
          <a:xfrm>
            <a:off x="457200" y="338613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0E204B-B72B-4C6C-B1F1-9B8542F085FA}"/>
              </a:ext>
            </a:extLst>
          </p:cNvPr>
          <p:cNvCxnSpPr>
            <a:stCxn id="29" idx="0"/>
            <a:endCxn id="4" idx="1"/>
          </p:cNvCxnSpPr>
          <p:nvPr/>
        </p:nvCxnSpPr>
        <p:spPr>
          <a:xfrm flipV="1">
            <a:off x="1123951" y="1090613"/>
            <a:ext cx="1800224" cy="3190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3A6F4B-9C92-43C1-8440-05FDE8BD6239}"/>
              </a:ext>
            </a:extLst>
          </p:cNvPr>
          <p:cNvCxnSpPr>
            <a:stCxn id="28" idx="6"/>
            <a:endCxn id="4" idx="1"/>
          </p:cNvCxnSpPr>
          <p:nvPr/>
        </p:nvCxnSpPr>
        <p:spPr>
          <a:xfrm flipV="1">
            <a:off x="1952625" y="1090613"/>
            <a:ext cx="971550" cy="46910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E16220B-34D9-4FAB-A19A-8648F59CB33B}"/>
              </a:ext>
            </a:extLst>
          </p:cNvPr>
          <p:cNvSpPr/>
          <p:nvPr/>
        </p:nvSpPr>
        <p:spPr>
          <a:xfrm>
            <a:off x="640556" y="4848225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24AD04-85DB-4181-B99A-E637E33F007D}"/>
              </a:ext>
            </a:extLst>
          </p:cNvPr>
          <p:cNvSpPr/>
          <p:nvPr/>
        </p:nvSpPr>
        <p:spPr>
          <a:xfrm>
            <a:off x="4869061" y="1540669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2</a:t>
            </a:r>
          </a:p>
        </p:txBody>
      </p:sp>
    </p:spTree>
    <p:extLst>
      <p:ext uri="{BB962C8B-B14F-4D97-AF65-F5344CB8AC3E}">
        <p14:creationId xmlns:p14="http://schemas.microsoft.com/office/powerpoint/2010/main" val="273675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5</cp:revision>
  <dcterms:created xsi:type="dcterms:W3CDTF">2020-12-15T08:52:21Z</dcterms:created>
  <dcterms:modified xsi:type="dcterms:W3CDTF">2020-12-15T15:28:14Z</dcterms:modified>
</cp:coreProperties>
</file>