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4FA3-12C6-4F55-93FB-7231ECD20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F9FFD-2E3D-41EA-9A25-20B80CAB2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97B1B-F3A1-41AA-A66B-D39DA205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16/12/2020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B86A0-E48E-416D-8839-5B70A7A4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16FA6-185F-4F09-9FFA-C8ABFDEF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98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1094-FC0D-4947-B00B-E6B91C1A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E29D-9DFF-4851-965D-E9D70FC8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64BDB-DF1F-42F2-8E09-B5AE371E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16/12/2020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3045-9C38-4E81-8175-B46FCE16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971C0-88C5-4916-801D-38F990A3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1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8BE0A-633E-4D07-9737-BFAB1FBF2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FBC85-F7AB-4253-ABD3-D82509638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3A2EE-9C4A-4102-B182-B8B0DB38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16/12/2020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EA795-E565-46DE-B676-050AD1C0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DD3A0-25DB-412A-8D6D-79773DF4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06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9F20-6D86-421B-B125-EDDD8E46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63A8-774E-4EA3-8F83-A8FE89CC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9C118-5960-47FD-9597-1AD89A06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16/12/2020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07B4F-4478-4207-A71A-D69D43C0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9C3F7-5219-42CE-AE7A-87C55CDC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22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EB5C-95CE-475F-822F-33C4C35C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C25CB-9261-4001-9B30-DB19A36EF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09CCF-936E-45EC-B442-9C680753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16/12/2020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D25A0-C50F-4F22-9D9B-B0657264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9110D-5507-42B8-A619-0701CB11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40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8D89-F8DC-4D58-9ED7-2D8E7E78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3E19-92FD-436C-94E9-C8212F5BA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550A0-5A23-4C16-B5F5-26A5C09BF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C2291-479B-4311-B2F1-BCA2F11A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16/12/2020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1B155-C089-4ED2-BD61-A1A16F4F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336EA-9E8E-4484-9E9A-493D8BF4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44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6F71-DA32-4530-A5B9-B4F9DFBA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B8377-6516-4D1A-9DAE-AF72D2964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9737A-BA06-4D6A-8DFF-91ACC3EE3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539BA-22B8-4024-9C7C-652779BAF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277C6-18B3-40F1-AB42-F2F93A1B0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00BF8-36FE-4F15-A5FF-823D888B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16/12/2020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753B7-C7A1-436A-AF0E-C9BEA2A3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3A647-3B07-47A6-BE28-297BD318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33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70A3-2BAF-4778-ADA3-BD35586F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2A5B4-81F1-47DD-869E-375FE0C9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16/12/2020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D3377-6A53-45F2-B894-DE1A7D6A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918D4-3D92-4EFB-84E8-53BEC17A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87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18D81-396C-475D-84AB-15B359B6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16/12/2020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9A0DB-0486-46C7-91AE-0ACF5512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6A7DD-95BB-4832-A107-CD6807D9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88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7182-A2C1-4EA1-BE84-90E26BFB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31E2-22B2-42ED-ACAA-65060183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AF3C8-1DBF-4EDB-BCD9-CB4D6932B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1A47B-607B-4090-9B28-92824689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16/12/2020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F1BDB-1EF8-4633-A57C-BEB1C552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6817-8B8F-4F0D-B90E-BC9BB13B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25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9091-621C-4694-9E59-E4ABC8B8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57A1A-15A6-4E4C-9351-6C0FDA42B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865E2-8C0C-4BDA-A881-BC53A2EF8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488A6-3D6B-4174-ABD3-B29B3706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3524-2003-4F17-B837-632735CE37F4}" type="datetimeFigureOut">
              <a:rPr lang="fr-FR" smtClean="0"/>
              <a:t>16/12/2020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957EB-390E-46C4-BF68-5FD996C1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A04AF-343D-4FF0-993C-D7D6F12F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0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97ECC-D5B2-44AD-8BAC-DC374749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A6C14-EB45-487B-A330-7244F6005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C575E-78CC-4E02-9242-B9CDEFDD2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F3524-2003-4F17-B837-632735CE37F4}" type="datetimeFigureOut">
              <a:rPr lang="fr-FR" smtClean="0"/>
              <a:t>16/12/2020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A368-6A8F-416A-9212-0F54EC86A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3580A-ADC5-454F-AF8C-4DA71592C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6AED2-9A3D-4172-A6FF-46E2F99856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56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55E468-B25D-4C41-9BAF-A7C72FD0C4E2}"/>
              </a:ext>
            </a:extLst>
          </p:cNvPr>
          <p:cNvCxnSpPr/>
          <p:nvPr/>
        </p:nvCxnSpPr>
        <p:spPr>
          <a:xfrm>
            <a:off x="638175" y="1814513"/>
            <a:ext cx="106013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E249D5-7232-49F1-8150-3D515CCE71B7}"/>
              </a:ext>
            </a:extLst>
          </p:cNvPr>
          <p:cNvCxnSpPr/>
          <p:nvPr/>
        </p:nvCxnSpPr>
        <p:spPr>
          <a:xfrm>
            <a:off x="1123950" y="1433513"/>
            <a:ext cx="0" cy="8286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BF656C-FC1D-4435-A8E9-6C4651F82A37}"/>
              </a:ext>
            </a:extLst>
          </p:cNvPr>
          <p:cNvCxnSpPr/>
          <p:nvPr/>
        </p:nvCxnSpPr>
        <p:spPr>
          <a:xfrm>
            <a:off x="4629150" y="1362075"/>
            <a:ext cx="0" cy="9239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69AB934-4F18-492F-A6C9-3AF1FB5C73C2}"/>
              </a:ext>
            </a:extLst>
          </p:cNvPr>
          <p:cNvSpPr/>
          <p:nvPr/>
        </p:nvSpPr>
        <p:spPr>
          <a:xfrm>
            <a:off x="1181099" y="1590675"/>
            <a:ext cx="100011" cy="447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FF44A-20E1-48D2-9C98-A53101F34E47}"/>
              </a:ext>
            </a:extLst>
          </p:cNvPr>
          <p:cNvCxnSpPr/>
          <p:nvPr/>
        </p:nvCxnSpPr>
        <p:spPr>
          <a:xfrm>
            <a:off x="1700213" y="1238250"/>
            <a:ext cx="0" cy="15430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44A40-6D7C-446C-9F48-08310A22FAB7}"/>
              </a:ext>
            </a:extLst>
          </p:cNvPr>
          <p:cNvSpPr/>
          <p:nvPr/>
        </p:nvSpPr>
        <p:spPr>
          <a:xfrm>
            <a:off x="1757362" y="1590675"/>
            <a:ext cx="85726" cy="447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30005D-C15A-4230-BE07-21CE1EE2CF4D}"/>
              </a:ext>
            </a:extLst>
          </p:cNvPr>
          <p:cNvSpPr/>
          <p:nvPr/>
        </p:nvSpPr>
        <p:spPr>
          <a:xfrm>
            <a:off x="4686298" y="1600199"/>
            <a:ext cx="85726" cy="447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EE198B-C56A-4A8B-9F46-648E9E2F4DF6}"/>
              </a:ext>
            </a:extLst>
          </p:cNvPr>
          <p:cNvSpPr txBox="1"/>
          <p:nvPr/>
        </p:nvSpPr>
        <p:spPr>
          <a:xfrm>
            <a:off x="1700213" y="30765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E34A40-19D8-47E3-8A9D-B5C7B760CE07}"/>
              </a:ext>
            </a:extLst>
          </p:cNvPr>
          <p:cNvSpPr txBox="1"/>
          <p:nvPr/>
        </p:nvSpPr>
        <p:spPr>
          <a:xfrm>
            <a:off x="4629150" y="27098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2443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5D9764-9EF7-47D0-809F-BB0079230D63}"/>
              </a:ext>
            </a:extLst>
          </p:cNvPr>
          <p:cNvSpPr/>
          <p:nvPr/>
        </p:nvSpPr>
        <p:spPr>
          <a:xfrm>
            <a:off x="2881312" y="1676400"/>
            <a:ext cx="5291137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FFA2E7-F7AD-4D80-B8F8-32B3AC636C6F}"/>
              </a:ext>
            </a:extLst>
          </p:cNvPr>
          <p:cNvSpPr/>
          <p:nvPr/>
        </p:nvSpPr>
        <p:spPr>
          <a:xfrm>
            <a:off x="2881313" y="3538538"/>
            <a:ext cx="5291137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Metier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84A18-04F3-404F-A318-5EDE23A4562E}"/>
              </a:ext>
            </a:extLst>
          </p:cNvPr>
          <p:cNvSpPr/>
          <p:nvPr/>
        </p:nvSpPr>
        <p:spPr>
          <a:xfrm>
            <a:off x="2881311" y="5300663"/>
            <a:ext cx="5291137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A31C55-3FE6-440B-A425-C4010C507376}"/>
              </a:ext>
            </a:extLst>
          </p:cNvPr>
          <p:cNvCxnSpPr/>
          <p:nvPr/>
        </p:nvCxnSpPr>
        <p:spPr>
          <a:xfrm>
            <a:off x="5072063" y="2471738"/>
            <a:ext cx="0" cy="10239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349609-E824-4801-9BE3-C124E86C6894}"/>
              </a:ext>
            </a:extLst>
          </p:cNvPr>
          <p:cNvCxnSpPr/>
          <p:nvPr/>
        </p:nvCxnSpPr>
        <p:spPr>
          <a:xfrm flipV="1">
            <a:off x="6096000" y="2486025"/>
            <a:ext cx="33338" cy="10525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7B553E-E29A-47C1-B4CE-9E9DBBFE9B79}"/>
              </a:ext>
            </a:extLst>
          </p:cNvPr>
          <p:cNvCxnSpPr/>
          <p:nvPr/>
        </p:nvCxnSpPr>
        <p:spPr>
          <a:xfrm>
            <a:off x="4852988" y="4348163"/>
            <a:ext cx="0" cy="9763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AE049E-7ABE-4423-9387-31441D3345C4}"/>
              </a:ext>
            </a:extLst>
          </p:cNvPr>
          <p:cNvCxnSpPr/>
          <p:nvPr/>
        </p:nvCxnSpPr>
        <p:spPr>
          <a:xfrm flipV="1">
            <a:off x="6200775" y="4348163"/>
            <a:ext cx="0" cy="914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y Face 14">
            <a:extLst>
              <a:ext uri="{FF2B5EF4-FFF2-40B4-BE49-F238E27FC236}">
                <a16:creationId xmlns:a16="http://schemas.microsoft.com/office/drawing/2014/main" id="{ECB2B6FF-D7F1-4B91-BD35-313F754B306D}"/>
              </a:ext>
            </a:extLst>
          </p:cNvPr>
          <p:cNvSpPr/>
          <p:nvPr/>
        </p:nvSpPr>
        <p:spPr>
          <a:xfrm>
            <a:off x="5072063" y="223838"/>
            <a:ext cx="1057275" cy="8477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DA104B-4759-4990-8A1C-75DB51197B00}"/>
              </a:ext>
            </a:extLst>
          </p:cNvPr>
          <p:cNvCxnSpPr>
            <a:stCxn id="15" idx="3"/>
          </p:cNvCxnSpPr>
          <p:nvPr/>
        </p:nvCxnSpPr>
        <p:spPr>
          <a:xfrm flipH="1">
            <a:off x="5072063" y="947417"/>
            <a:ext cx="154834" cy="6908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1DA3F2-68E6-414F-B0DD-8C09C1E111DE}"/>
              </a:ext>
            </a:extLst>
          </p:cNvPr>
          <p:cNvCxnSpPr>
            <a:endCxn id="15" idx="5"/>
          </p:cNvCxnSpPr>
          <p:nvPr/>
        </p:nvCxnSpPr>
        <p:spPr>
          <a:xfrm flipH="1" flipV="1">
            <a:off x="5974504" y="947417"/>
            <a:ext cx="226271" cy="686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F40ABB1-BA9D-4F9C-A12F-4A1BB4031D3E}"/>
              </a:ext>
            </a:extLst>
          </p:cNvPr>
          <p:cNvSpPr/>
          <p:nvPr/>
        </p:nvSpPr>
        <p:spPr>
          <a:xfrm>
            <a:off x="1885950" y="1266825"/>
            <a:ext cx="7491413" cy="1485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74A940-B5D2-4D22-A87F-48EDF247CAF1}"/>
              </a:ext>
            </a:extLst>
          </p:cNvPr>
          <p:cNvSpPr txBox="1"/>
          <p:nvPr/>
        </p:nvSpPr>
        <p:spPr>
          <a:xfrm>
            <a:off x="9544050" y="1700212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2527A2-AB0C-49ED-A5DB-5DC54CB203B7}"/>
              </a:ext>
            </a:extLst>
          </p:cNvPr>
          <p:cNvSpPr/>
          <p:nvPr/>
        </p:nvSpPr>
        <p:spPr>
          <a:xfrm>
            <a:off x="1933575" y="3105150"/>
            <a:ext cx="7443788" cy="3529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CCE368-03C5-46BB-98BF-126E4842C519}"/>
              </a:ext>
            </a:extLst>
          </p:cNvPr>
          <p:cNvSpPr txBox="1"/>
          <p:nvPr/>
        </p:nvSpPr>
        <p:spPr>
          <a:xfrm>
            <a:off x="9653588" y="456247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Back-end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173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7D4F87-4582-4E06-9E58-DD98F7EF5524}"/>
              </a:ext>
            </a:extLst>
          </p:cNvPr>
          <p:cNvSpPr/>
          <p:nvPr/>
        </p:nvSpPr>
        <p:spPr>
          <a:xfrm>
            <a:off x="2924175" y="757238"/>
            <a:ext cx="1414463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B088A3-2283-4AE0-8690-8DCB1D2556AB}"/>
              </a:ext>
            </a:extLst>
          </p:cNvPr>
          <p:cNvSpPr/>
          <p:nvPr/>
        </p:nvSpPr>
        <p:spPr>
          <a:xfrm>
            <a:off x="2859882" y="2043114"/>
            <a:ext cx="1543050" cy="76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4B6348-E960-44D5-A19D-763760A33CA0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631407" y="1423988"/>
            <a:ext cx="0" cy="6191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73BF5F-51DA-45F7-9AC8-916F2CC2D13C}"/>
              </a:ext>
            </a:extLst>
          </p:cNvPr>
          <p:cNvSpPr/>
          <p:nvPr/>
        </p:nvSpPr>
        <p:spPr>
          <a:xfrm>
            <a:off x="4929188" y="966788"/>
            <a:ext cx="1414463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93269E-2251-45E9-A31E-DCE35C140CEA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4338638" y="1090613"/>
            <a:ext cx="590550" cy="2095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D7E490-15C1-40A3-8753-7A5DE2E5DF64}"/>
              </a:ext>
            </a:extLst>
          </p:cNvPr>
          <p:cNvSpPr/>
          <p:nvPr/>
        </p:nvSpPr>
        <p:spPr>
          <a:xfrm>
            <a:off x="6927057" y="28576"/>
            <a:ext cx="1852613" cy="728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8738B4-6CE4-4F9D-9D64-E40A868EB2E2}"/>
              </a:ext>
            </a:extLst>
          </p:cNvPr>
          <p:cNvSpPr/>
          <p:nvPr/>
        </p:nvSpPr>
        <p:spPr>
          <a:xfrm>
            <a:off x="9789318" y="2424114"/>
            <a:ext cx="1543050" cy="76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459BDD-FBDB-44ED-8563-2A37C32363E5}"/>
              </a:ext>
            </a:extLst>
          </p:cNvPr>
          <p:cNvSpPr/>
          <p:nvPr/>
        </p:nvSpPr>
        <p:spPr>
          <a:xfrm>
            <a:off x="8022431" y="2424114"/>
            <a:ext cx="1543050" cy="76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F9D85D-11B9-458A-A1A6-33EA121AB55A}"/>
              </a:ext>
            </a:extLst>
          </p:cNvPr>
          <p:cNvSpPr/>
          <p:nvPr/>
        </p:nvSpPr>
        <p:spPr>
          <a:xfrm>
            <a:off x="6324600" y="2424114"/>
            <a:ext cx="1543050" cy="76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2A7B2B-DD7C-4479-91CE-A48E268F4DA7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flipV="1">
            <a:off x="7096125" y="757238"/>
            <a:ext cx="757239" cy="16668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BEA391-CA79-457D-B6B2-F0ED7EF112B5}"/>
              </a:ext>
            </a:extLst>
          </p:cNvPr>
          <p:cNvCxnSpPr>
            <a:stCxn id="14" idx="0"/>
            <a:endCxn id="12" idx="2"/>
          </p:cNvCxnSpPr>
          <p:nvPr/>
        </p:nvCxnSpPr>
        <p:spPr>
          <a:xfrm flipH="1" flipV="1">
            <a:off x="7853364" y="757238"/>
            <a:ext cx="940592" cy="16668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24472-0415-497D-A4A3-876AA1CBF7B6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H="1" flipV="1">
            <a:off x="7853364" y="757238"/>
            <a:ext cx="2707479" cy="16668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A5E18C-2D64-4A8E-9C7C-4D308421D6E4}"/>
              </a:ext>
            </a:extLst>
          </p:cNvPr>
          <p:cNvCxnSpPr>
            <a:stCxn id="12" idx="1"/>
            <a:endCxn id="4" idx="3"/>
          </p:cNvCxnSpPr>
          <p:nvPr/>
        </p:nvCxnSpPr>
        <p:spPr>
          <a:xfrm flipH="1">
            <a:off x="4338638" y="392907"/>
            <a:ext cx="2588419" cy="6977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FA25C1F-666C-44AD-A185-665D02825617}"/>
              </a:ext>
            </a:extLst>
          </p:cNvPr>
          <p:cNvSpPr/>
          <p:nvPr/>
        </p:nvSpPr>
        <p:spPr>
          <a:xfrm>
            <a:off x="409575" y="5400677"/>
            <a:ext cx="1543050" cy="76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E1F0F27-FB94-417A-9459-A54F5709734A}"/>
              </a:ext>
            </a:extLst>
          </p:cNvPr>
          <p:cNvSpPr/>
          <p:nvPr/>
        </p:nvSpPr>
        <p:spPr>
          <a:xfrm>
            <a:off x="352426" y="4281489"/>
            <a:ext cx="1543050" cy="76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FEAC75-DC94-49E2-BAF9-61364E1B3805}"/>
              </a:ext>
            </a:extLst>
          </p:cNvPr>
          <p:cNvSpPr txBox="1"/>
          <p:nvPr/>
        </p:nvSpPr>
        <p:spPr>
          <a:xfrm>
            <a:off x="457200" y="3386138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routes/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0E204B-B72B-4C6C-B1F1-9B8542F085FA}"/>
              </a:ext>
            </a:extLst>
          </p:cNvPr>
          <p:cNvCxnSpPr>
            <a:stCxn id="29" idx="0"/>
            <a:endCxn id="4" idx="1"/>
          </p:cNvCxnSpPr>
          <p:nvPr/>
        </p:nvCxnSpPr>
        <p:spPr>
          <a:xfrm flipV="1">
            <a:off x="1123951" y="1090613"/>
            <a:ext cx="1800224" cy="31908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3A6F4B-9C92-43C1-8440-05FDE8BD6239}"/>
              </a:ext>
            </a:extLst>
          </p:cNvPr>
          <p:cNvCxnSpPr>
            <a:stCxn id="28" idx="6"/>
            <a:endCxn id="4" idx="1"/>
          </p:cNvCxnSpPr>
          <p:nvPr/>
        </p:nvCxnSpPr>
        <p:spPr>
          <a:xfrm flipV="1">
            <a:off x="1952625" y="1090613"/>
            <a:ext cx="971550" cy="46910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E16220B-34D9-4FAB-A19A-8648F59CB33B}"/>
              </a:ext>
            </a:extLst>
          </p:cNvPr>
          <p:cNvSpPr/>
          <p:nvPr/>
        </p:nvSpPr>
        <p:spPr>
          <a:xfrm>
            <a:off x="640556" y="4848225"/>
            <a:ext cx="1527572" cy="666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24AD04-85DB-4181-B99A-E637E33F007D}"/>
              </a:ext>
            </a:extLst>
          </p:cNvPr>
          <p:cNvSpPr/>
          <p:nvPr/>
        </p:nvSpPr>
        <p:spPr>
          <a:xfrm>
            <a:off x="4869061" y="1540669"/>
            <a:ext cx="1527572" cy="666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07501-A5AE-4EEF-BAF5-4C5F4D46B3BE}"/>
              </a:ext>
            </a:extLst>
          </p:cNvPr>
          <p:cNvSpPr/>
          <p:nvPr/>
        </p:nvSpPr>
        <p:spPr>
          <a:xfrm>
            <a:off x="9945886" y="3005137"/>
            <a:ext cx="1527572" cy="666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 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759C4E-0337-4374-A6E4-76CD44AFC013}"/>
              </a:ext>
            </a:extLst>
          </p:cNvPr>
          <p:cNvSpPr/>
          <p:nvPr/>
        </p:nvSpPr>
        <p:spPr>
          <a:xfrm>
            <a:off x="7124700" y="2990849"/>
            <a:ext cx="1527572" cy="666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 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FBA421-DCC9-4A72-99A2-1DB6EEAD3E03}"/>
              </a:ext>
            </a:extLst>
          </p:cNvPr>
          <p:cNvSpPr/>
          <p:nvPr/>
        </p:nvSpPr>
        <p:spPr>
          <a:xfrm>
            <a:off x="3862388" y="5905499"/>
            <a:ext cx="1543050" cy="76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D84B022-8921-4497-B27C-529CDE38CDAE}"/>
              </a:ext>
            </a:extLst>
          </p:cNvPr>
          <p:cNvSpPr/>
          <p:nvPr/>
        </p:nvSpPr>
        <p:spPr>
          <a:xfrm>
            <a:off x="3824288" y="5019677"/>
            <a:ext cx="1543050" cy="76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5F2951-4B7A-4767-AD06-458330186747}"/>
              </a:ext>
            </a:extLst>
          </p:cNvPr>
          <p:cNvSpPr/>
          <p:nvPr/>
        </p:nvSpPr>
        <p:spPr>
          <a:xfrm>
            <a:off x="4402932" y="4026693"/>
            <a:ext cx="137636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</a:t>
            </a:r>
            <a:endParaRPr lang="fr-FR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A2E957E-2536-40ED-8CB7-382131585081}"/>
              </a:ext>
            </a:extLst>
          </p:cNvPr>
          <p:cNvCxnSpPr>
            <a:stCxn id="42" idx="2"/>
            <a:endCxn id="41" idx="0"/>
          </p:cNvCxnSpPr>
          <p:nvPr/>
        </p:nvCxnSpPr>
        <p:spPr>
          <a:xfrm flipH="1">
            <a:off x="4595813" y="4788693"/>
            <a:ext cx="495300" cy="2309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1149D2-7ECC-46CE-B2AD-6EE4882F3BC9}"/>
              </a:ext>
            </a:extLst>
          </p:cNvPr>
          <p:cNvCxnSpPr>
            <a:endCxn id="40" idx="7"/>
          </p:cNvCxnSpPr>
          <p:nvPr/>
        </p:nvCxnSpPr>
        <p:spPr>
          <a:xfrm flipH="1">
            <a:off x="5179464" y="4788693"/>
            <a:ext cx="383136" cy="12283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B6B17D-5EB0-42CB-B44E-8BD17176C7FB}"/>
              </a:ext>
            </a:extLst>
          </p:cNvPr>
          <p:cNvCxnSpPr>
            <a:cxnSpLocks/>
            <a:stCxn id="42" idx="0"/>
            <a:endCxn id="36" idx="0"/>
          </p:cNvCxnSpPr>
          <p:nvPr/>
        </p:nvCxnSpPr>
        <p:spPr>
          <a:xfrm flipV="1">
            <a:off x="5091113" y="1540669"/>
            <a:ext cx="541734" cy="2486024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B789950-25B5-460E-B3C4-6F7B2C47554B}"/>
              </a:ext>
            </a:extLst>
          </p:cNvPr>
          <p:cNvSpPr/>
          <p:nvPr/>
        </p:nvSpPr>
        <p:spPr>
          <a:xfrm>
            <a:off x="6446289" y="4281489"/>
            <a:ext cx="158829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StockRouting</a:t>
            </a:r>
            <a:endParaRPr lang="fr-FR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358B4F-BC33-45BF-8BC9-9A3705955174}"/>
              </a:ext>
            </a:extLst>
          </p:cNvPr>
          <p:cNvCxnSpPr>
            <a:stCxn id="49" idx="1"/>
            <a:endCxn id="42" idx="3"/>
          </p:cNvCxnSpPr>
          <p:nvPr/>
        </p:nvCxnSpPr>
        <p:spPr>
          <a:xfrm flipH="1" flipV="1">
            <a:off x="5779294" y="4407693"/>
            <a:ext cx="666995" cy="2547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75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E41E11-0ACC-4673-AD2D-DB536112DD44}"/>
              </a:ext>
            </a:extLst>
          </p:cNvPr>
          <p:cNvSpPr/>
          <p:nvPr/>
        </p:nvSpPr>
        <p:spPr>
          <a:xfrm>
            <a:off x="1281113" y="2233613"/>
            <a:ext cx="1600200" cy="179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6B8F83-8867-4FCF-8135-C051CBCF0CD8}"/>
              </a:ext>
            </a:extLst>
          </p:cNvPr>
          <p:cNvSpPr/>
          <p:nvPr/>
        </p:nvSpPr>
        <p:spPr>
          <a:xfrm>
            <a:off x="8134350" y="795338"/>
            <a:ext cx="1600200" cy="179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DCEB6-F568-43F8-AC54-F780BBDDC23A}"/>
              </a:ext>
            </a:extLst>
          </p:cNvPr>
          <p:cNvSpPr txBox="1"/>
          <p:nvPr/>
        </p:nvSpPr>
        <p:spPr>
          <a:xfrm>
            <a:off x="7920038" y="223838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localhost:4200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5EA79-10AB-4F73-914A-0ACB2EF3FD4A}"/>
              </a:ext>
            </a:extLst>
          </p:cNvPr>
          <p:cNvSpPr txBox="1"/>
          <p:nvPr/>
        </p:nvSpPr>
        <p:spPr>
          <a:xfrm>
            <a:off x="1281113" y="1693069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Navigateur</a:t>
            </a:r>
            <a:endParaRPr lang="fr-F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2F1EC1-8590-4FF2-97B6-0FBB8350E483}"/>
              </a:ext>
            </a:extLst>
          </p:cNvPr>
          <p:cNvCxnSpPr/>
          <p:nvPr/>
        </p:nvCxnSpPr>
        <p:spPr>
          <a:xfrm flipV="1">
            <a:off x="2919413" y="1304925"/>
            <a:ext cx="5214937" cy="1152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7DCEAD-6C00-4443-905D-95283C0F1585}"/>
              </a:ext>
            </a:extLst>
          </p:cNvPr>
          <p:cNvCxnSpPr/>
          <p:nvPr/>
        </p:nvCxnSpPr>
        <p:spPr>
          <a:xfrm flipH="1">
            <a:off x="2881313" y="2152650"/>
            <a:ext cx="5253037" cy="11572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BEE5514-DD95-438D-B4AF-16F578758DF5}"/>
              </a:ext>
            </a:extLst>
          </p:cNvPr>
          <p:cNvSpPr/>
          <p:nvPr/>
        </p:nvSpPr>
        <p:spPr>
          <a:xfrm>
            <a:off x="1819275" y="2914649"/>
            <a:ext cx="842963" cy="9048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769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96DECF-5821-421E-87D2-3F427DEF4300}"/>
              </a:ext>
            </a:extLst>
          </p:cNvPr>
          <p:cNvCxnSpPr/>
          <p:nvPr/>
        </p:nvCxnSpPr>
        <p:spPr>
          <a:xfrm flipV="1">
            <a:off x="209550" y="1238250"/>
            <a:ext cx="11658600" cy="66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4D927D-71D3-49D0-9042-AAFE405FF87B}"/>
              </a:ext>
            </a:extLst>
          </p:cNvPr>
          <p:cNvCxnSpPr/>
          <p:nvPr/>
        </p:nvCxnSpPr>
        <p:spPr>
          <a:xfrm>
            <a:off x="1271588" y="933450"/>
            <a:ext cx="0" cy="7381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6D7CC3D-7952-4ED6-A76B-6AFCCEA01E32}"/>
              </a:ext>
            </a:extLst>
          </p:cNvPr>
          <p:cNvSpPr/>
          <p:nvPr/>
        </p:nvSpPr>
        <p:spPr>
          <a:xfrm>
            <a:off x="1314450" y="1143000"/>
            <a:ext cx="600072" cy="3095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</a:t>
            </a: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2ADB16-3640-4E9C-9297-17D7E77CF448}"/>
              </a:ext>
            </a:extLst>
          </p:cNvPr>
          <p:cNvCxnSpPr/>
          <p:nvPr/>
        </p:nvCxnSpPr>
        <p:spPr>
          <a:xfrm>
            <a:off x="1914522" y="738187"/>
            <a:ext cx="0" cy="11191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D8F23A-981C-43A0-A5CC-12B253C8CA6C}"/>
              </a:ext>
            </a:extLst>
          </p:cNvPr>
          <p:cNvCxnSpPr/>
          <p:nvPr/>
        </p:nvCxnSpPr>
        <p:spPr>
          <a:xfrm>
            <a:off x="4438650" y="585788"/>
            <a:ext cx="0" cy="16144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38FF6C0-F28D-473D-95C2-57242EC88C26}"/>
              </a:ext>
            </a:extLst>
          </p:cNvPr>
          <p:cNvSpPr/>
          <p:nvPr/>
        </p:nvSpPr>
        <p:spPr>
          <a:xfrm>
            <a:off x="1957383" y="1142998"/>
            <a:ext cx="857247" cy="3095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</a:t>
            </a:r>
            <a:endParaRPr lang="fr-F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A1E6DE-B0B0-4FDF-A4B9-C2093E60F1CF}"/>
              </a:ext>
            </a:extLst>
          </p:cNvPr>
          <p:cNvCxnSpPr/>
          <p:nvPr/>
        </p:nvCxnSpPr>
        <p:spPr>
          <a:xfrm>
            <a:off x="4548188" y="814388"/>
            <a:ext cx="0" cy="9191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88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387B9E-8FBF-413A-A5C0-08AA127503B0}"/>
              </a:ext>
            </a:extLst>
          </p:cNvPr>
          <p:cNvCxnSpPr/>
          <p:nvPr/>
        </p:nvCxnSpPr>
        <p:spPr>
          <a:xfrm>
            <a:off x="447675" y="1714500"/>
            <a:ext cx="11444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2A9E37-F911-4C8E-9421-3BB5E3326D60}"/>
              </a:ext>
            </a:extLst>
          </p:cNvPr>
          <p:cNvCxnSpPr/>
          <p:nvPr/>
        </p:nvCxnSpPr>
        <p:spPr>
          <a:xfrm>
            <a:off x="838200" y="1362075"/>
            <a:ext cx="0" cy="661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78065E-3815-4E38-85C8-C696941ADBE6}"/>
              </a:ext>
            </a:extLst>
          </p:cNvPr>
          <p:cNvSpPr/>
          <p:nvPr/>
        </p:nvSpPr>
        <p:spPr>
          <a:xfrm>
            <a:off x="904875" y="1500188"/>
            <a:ext cx="1466850" cy="37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2F8CCB-5D73-412A-A208-C394ACDDB69C}"/>
              </a:ext>
            </a:extLst>
          </p:cNvPr>
          <p:cNvSpPr/>
          <p:nvPr/>
        </p:nvSpPr>
        <p:spPr>
          <a:xfrm>
            <a:off x="2524125" y="1500188"/>
            <a:ext cx="1466850" cy="37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5F76EE-61DF-4074-A00E-352FEF42AE10}"/>
              </a:ext>
            </a:extLst>
          </p:cNvPr>
          <p:cNvSpPr/>
          <p:nvPr/>
        </p:nvSpPr>
        <p:spPr>
          <a:xfrm>
            <a:off x="4055270" y="1495425"/>
            <a:ext cx="1466850" cy="37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838001-6C5F-445E-8B0E-4590346C1CA0}"/>
              </a:ext>
            </a:extLst>
          </p:cNvPr>
          <p:cNvSpPr/>
          <p:nvPr/>
        </p:nvSpPr>
        <p:spPr>
          <a:xfrm>
            <a:off x="904875" y="2376488"/>
            <a:ext cx="5100638" cy="371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Articles</a:t>
            </a:r>
          </a:p>
        </p:txBody>
      </p:sp>
    </p:spTree>
    <p:extLst>
      <p:ext uri="{BB962C8B-B14F-4D97-AF65-F5344CB8AC3E}">
        <p14:creationId xmlns:p14="http://schemas.microsoft.com/office/powerpoint/2010/main" val="232313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FE1D9A-AF15-4992-9355-0896E2304DAB}"/>
              </a:ext>
            </a:extLst>
          </p:cNvPr>
          <p:cNvCxnSpPr/>
          <p:nvPr/>
        </p:nvCxnSpPr>
        <p:spPr>
          <a:xfrm>
            <a:off x="2805953" y="802341"/>
            <a:ext cx="0" cy="48319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8C4195-51E0-4664-833A-4A3DB234A693}"/>
              </a:ext>
            </a:extLst>
          </p:cNvPr>
          <p:cNvCxnSpPr/>
          <p:nvPr/>
        </p:nvCxnSpPr>
        <p:spPr>
          <a:xfrm>
            <a:off x="2832847" y="1698812"/>
            <a:ext cx="811306" cy="5961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D0B02B-76FA-4FDA-8E48-FF1E60C6D2DF}"/>
              </a:ext>
            </a:extLst>
          </p:cNvPr>
          <p:cNvCxnSpPr/>
          <p:nvPr/>
        </p:nvCxnSpPr>
        <p:spPr>
          <a:xfrm>
            <a:off x="2805953" y="3097306"/>
            <a:ext cx="811306" cy="6678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457B94-1C03-4606-977B-C9EA5FA29B1F}"/>
              </a:ext>
            </a:extLst>
          </p:cNvPr>
          <p:cNvCxnSpPr/>
          <p:nvPr/>
        </p:nvCxnSpPr>
        <p:spPr>
          <a:xfrm>
            <a:off x="2832847" y="4406153"/>
            <a:ext cx="896471" cy="6499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240255-E3A7-4E1E-AD86-282DAB97F1F6}"/>
              </a:ext>
            </a:extLst>
          </p:cNvPr>
          <p:cNvCxnSpPr/>
          <p:nvPr/>
        </p:nvCxnSpPr>
        <p:spPr>
          <a:xfrm>
            <a:off x="7754471" y="979395"/>
            <a:ext cx="811306" cy="5961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13C846-A034-4632-AF5B-3F70D83987F1}"/>
              </a:ext>
            </a:extLst>
          </p:cNvPr>
          <p:cNvCxnSpPr/>
          <p:nvPr/>
        </p:nvCxnSpPr>
        <p:spPr>
          <a:xfrm>
            <a:off x="7718612" y="1994647"/>
            <a:ext cx="811306" cy="6678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3B17CA-73D3-4A2D-B7F1-8A10B25D7354}"/>
              </a:ext>
            </a:extLst>
          </p:cNvPr>
          <p:cNvCxnSpPr/>
          <p:nvPr/>
        </p:nvCxnSpPr>
        <p:spPr>
          <a:xfrm>
            <a:off x="8565777" y="4226859"/>
            <a:ext cx="896471" cy="6499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E38CF3-DC7C-4D87-BA7A-56C61E1F7A8A}"/>
              </a:ext>
            </a:extLst>
          </p:cNvPr>
          <p:cNvCxnSpPr/>
          <p:nvPr/>
        </p:nvCxnSpPr>
        <p:spPr>
          <a:xfrm>
            <a:off x="7718612" y="76200"/>
            <a:ext cx="35859" cy="9031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6F2DF7-30C5-4B00-A5AF-F1B071602C0A}"/>
              </a:ext>
            </a:extLst>
          </p:cNvPr>
          <p:cNvCxnSpPr/>
          <p:nvPr/>
        </p:nvCxnSpPr>
        <p:spPr>
          <a:xfrm>
            <a:off x="7687235" y="979395"/>
            <a:ext cx="31377" cy="9883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A7B459-563C-4CBE-B54B-A48F5069B01C}"/>
              </a:ext>
            </a:extLst>
          </p:cNvPr>
          <p:cNvCxnSpPr/>
          <p:nvPr/>
        </p:nvCxnSpPr>
        <p:spPr>
          <a:xfrm>
            <a:off x="8489576" y="2662517"/>
            <a:ext cx="0" cy="7620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B04AE0-547A-451A-94E7-9642D681A98F}"/>
              </a:ext>
            </a:extLst>
          </p:cNvPr>
          <p:cNvCxnSpPr/>
          <p:nvPr/>
        </p:nvCxnSpPr>
        <p:spPr>
          <a:xfrm>
            <a:off x="8529918" y="3464859"/>
            <a:ext cx="672353" cy="358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499932-1356-4489-AFBF-A6AFE376258B}"/>
              </a:ext>
            </a:extLst>
          </p:cNvPr>
          <p:cNvCxnSpPr/>
          <p:nvPr/>
        </p:nvCxnSpPr>
        <p:spPr>
          <a:xfrm>
            <a:off x="8529918" y="3558989"/>
            <a:ext cx="35859" cy="6499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5322D8-574F-4A9B-854B-F76E52172E53}"/>
              </a:ext>
            </a:extLst>
          </p:cNvPr>
          <p:cNvCxnSpPr/>
          <p:nvPr/>
        </p:nvCxnSpPr>
        <p:spPr>
          <a:xfrm>
            <a:off x="9471212" y="4970930"/>
            <a:ext cx="0" cy="6320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10EA11-64A8-40A9-8EBC-E220AC1F3505}"/>
              </a:ext>
            </a:extLst>
          </p:cNvPr>
          <p:cNvCxnSpPr/>
          <p:nvPr/>
        </p:nvCxnSpPr>
        <p:spPr>
          <a:xfrm>
            <a:off x="9529482" y="5553636"/>
            <a:ext cx="945777" cy="4303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7139DB-A661-4577-BA5D-18C8F3C6E01B}"/>
              </a:ext>
            </a:extLst>
          </p:cNvPr>
          <p:cNvCxnSpPr/>
          <p:nvPr/>
        </p:nvCxnSpPr>
        <p:spPr>
          <a:xfrm flipH="1">
            <a:off x="8225118" y="5602942"/>
            <a:ext cx="1246094" cy="6902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90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7C3F9D-9458-49E4-BF3F-34605FE1B5C3}"/>
              </a:ext>
            </a:extLst>
          </p:cNvPr>
          <p:cNvCxnSpPr/>
          <p:nvPr/>
        </p:nvCxnSpPr>
        <p:spPr>
          <a:xfrm flipV="1">
            <a:off x="286871" y="1609165"/>
            <a:ext cx="11573435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981724-0091-4710-8110-AA1C34B2A349}"/>
              </a:ext>
            </a:extLst>
          </p:cNvPr>
          <p:cNvCxnSpPr/>
          <p:nvPr/>
        </p:nvCxnSpPr>
        <p:spPr>
          <a:xfrm>
            <a:off x="900953" y="1313329"/>
            <a:ext cx="0" cy="7216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ED0604D-6E3A-457C-972E-B0B3C613065D}"/>
              </a:ext>
            </a:extLst>
          </p:cNvPr>
          <p:cNvSpPr/>
          <p:nvPr/>
        </p:nvSpPr>
        <p:spPr>
          <a:xfrm>
            <a:off x="1940859" y="1353671"/>
            <a:ext cx="60511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B98D4C-DD8D-4671-ABED-8603BF95AD0E}"/>
              </a:ext>
            </a:extLst>
          </p:cNvPr>
          <p:cNvSpPr/>
          <p:nvPr/>
        </p:nvSpPr>
        <p:spPr>
          <a:xfrm>
            <a:off x="3218330" y="1342465"/>
            <a:ext cx="60511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28947B-DCE8-43E6-9F27-18885AEBF0D2}"/>
              </a:ext>
            </a:extLst>
          </p:cNvPr>
          <p:cNvSpPr/>
          <p:nvPr/>
        </p:nvSpPr>
        <p:spPr>
          <a:xfrm>
            <a:off x="4903694" y="1342465"/>
            <a:ext cx="60511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581DE7-FC4C-4A35-B43E-C4B351586179}"/>
              </a:ext>
            </a:extLst>
          </p:cNvPr>
          <p:cNvCxnSpPr/>
          <p:nvPr/>
        </p:nvCxnSpPr>
        <p:spPr>
          <a:xfrm>
            <a:off x="6669741" y="1138518"/>
            <a:ext cx="0" cy="10847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4503B5-DC58-48B0-B0DA-51D7AB3E66BF}"/>
              </a:ext>
            </a:extLst>
          </p:cNvPr>
          <p:cNvCxnSpPr/>
          <p:nvPr/>
        </p:nvCxnSpPr>
        <p:spPr>
          <a:xfrm>
            <a:off x="5867400" y="1342465"/>
            <a:ext cx="304800" cy="5490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11ED37-A8C4-4D35-9F86-6F5E320A3980}"/>
              </a:ext>
            </a:extLst>
          </p:cNvPr>
          <p:cNvCxnSpPr/>
          <p:nvPr/>
        </p:nvCxnSpPr>
        <p:spPr>
          <a:xfrm flipH="1">
            <a:off x="5822576" y="1313329"/>
            <a:ext cx="318240" cy="6387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B5B684-7042-4BEC-9E66-805D23D99406}"/>
              </a:ext>
            </a:extLst>
          </p:cNvPr>
          <p:cNvSpPr txBox="1"/>
          <p:nvPr/>
        </p:nvSpPr>
        <p:spPr>
          <a:xfrm>
            <a:off x="1916207" y="2299447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DB8367-4F96-4FAF-A39B-A415E1AF04E5}"/>
              </a:ext>
            </a:extLst>
          </p:cNvPr>
          <p:cNvSpPr txBox="1"/>
          <p:nvPr/>
        </p:nvSpPr>
        <p:spPr>
          <a:xfrm>
            <a:off x="4899204" y="223086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FD0B86-AC0A-4AE1-BC92-EC03A52376E7}"/>
              </a:ext>
            </a:extLst>
          </p:cNvPr>
          <p:cNvSpPr txBox="1"/>
          <p:nvPr/>
        </p:nvSpPr>
        <p:spPr>
          <a:xfrm>
            <a:off x="3157819" y="2322748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next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C94916-9517-45F2-BF6B-BD9BAB742ECD}"/>
              </a:ext>
            </a:extLst>
          </p:cNvPr>
          <p:cNvSpPr txBox="1"/>
          <p:nvPr/>
        </p:nvSpPr>
        <p:spPr>
          <a:xfrm>
            <a:off x="5689943" y="2238046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3FDAF2-73A8-41EF-9B18-724A2EBDC4D2}"/>
              </a:ext>
            </a:extLst>
          </p:cNvPr>
          <p:cNvSpPr txBox="1"/>
          <p:nvPr/>
        </p:nvSpPr>
        <p:spPr>
          <a:xfrm>
            <a:off x="6543840" y="2215172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complete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96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Jean-Louis P. GUÉNÉGO</dc:creator>
  <cp:lastModifiedBy>Jean-Louis P. GUÉNÉGO</cp:lastModifiedBy>
  <cp:revision>15</cp:revision>
  <dcterms:created xsi:type="dcterms:W3CDTF">2020-12-15T08:52:21Z</dcterms:created>
  <dcterms:modified xsi:type="dcterms:W3CDTF">2020-12-16T15:15:02Z</dcterms:modified>
</cp:coreProperties>
</file>