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E10F-B974-47DD-B1F7-C7C34EAF7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E0002-84C0-4024-B052-28B2BC928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8B2B-6789-40E0-AF30-1706C599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4DA6-1F4D-4072-9235-55282EDBB405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20FE-45C1-4922-9322-4492C741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483A0-0534-4BBE-A2D4-89FE27CF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1E-AE64-4FD1-8D4B-1E5E437BD4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66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6FCC-D885-415A-A6FC-B24C0759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EB4D8-338D-48EC-AFA4-64983E187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0C23F-6614-4588-97C3-04CAD5C7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4DA6-1F4D-4072-9235-55282EDBB405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992E7-CF7E-44AF-A30E-1099CBA4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5207F-AF39-4A70-9F12-42F81DD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1E-AE64-4FD1-8D4B-1E5E437BD4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44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291EC-10FC-4656-9FA4-C4DA54504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5704D-AC4A-459D-9A28-34A748E7F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E21E-CA94-40CD-94A3-0E25ABA8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4DA6-1F4D-4072-9235-55282EDBB405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61CD6-DC7A-422B-8048-6B7FF169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01556-05A1-40BA-B0FE-D1A6F475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1E-AE64-4FD1-8D4B-1E5E437BD4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60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49DF-80C9-4044-B4AF-C012669E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07BFD-928F-4AEE-8BED-912953D8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BFBDD-72BB-4570-B8C6-D2D10BE1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4DA6-1F4D-4072-9235-55282EDBB405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4AF0-437D-412B-B2A7-3A7F6CE5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90601-A043-4F06-93A0-7741737C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1E-AE64-4FD1-8D4B-1E5E437BD4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86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4A6D-071D-4F2A-8347-E6871234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EF5D-31CF-441E-BD5C-0450E0327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16DD9-959E-464D-A89F-0CD6A36F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4DA6-1F4D-4072-9235-55282EDBB405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C1AC4-0243-4878-985E-2E178A8F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661E7-B6E1-41C0-8E22-E30E33D8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1E-AE64-4FD1-8D4B-1E5E437BD4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41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DB8A-F640-4E37-B50A-3C27E282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5296-58C8-4148-A95D-8546901B9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0B343-EA21-44C9-B252-0619F24E5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C7B95-5421-44E5-B7A9-C4DBB9DD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4DA6-1F4D-4072-9235-55282EDBB405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E2A45-480D-43AB-9D60-01348FA3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B63CF-B21D-40B0-A769-1D5D6684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1E-AE64-4FD1-8D4B-1E5E437BD4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41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972C-6AB4-463E-8162-CF6B462E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EC3D8-5CC8-4293-A2F9-ADF3CF0A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0036F-1129-4AE4-BF96-BBE57300C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AD1FD-77FA-4E28-AEDC-A74420447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2AED7-121B-4394-BFC4-A6D9F2000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3C9D3-4769-4AD6-AFC9-1AEC792F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4DA6-1F4D-4072-9235-55282EDBB405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FB2B2-F5F9-4F2A-B9FB-1F748BD7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D4BBA-8B5A-4152-BDF1-5CF99A7E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1E-AE64-4FD1-8D4B-1E5E437BD4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66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A978-9B54-470B-ABCA-2392C24A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869C2-161C-489D-BC27-3C8AAA43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4DA6-1F4D-4072-9235-55282EDBB405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571E-ED82-4476-A1EB-4CC1DB9E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A4F52-C6F4-41FB-9E56-213769A3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1E-AE64-4FD1-8D4B-1E5E437BD4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03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9984C-6583-4747-B132-0ED7F10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4DA6-1F4D-4072-9235-55282EDBB405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660C7-F1FF-4262-ADB7-146D61E1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29BBA-6A14-4551-8BCA-824A669A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1E-AE64-4FD1-8D4B-1E5E437BD4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95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CBD2-8A8A-42BC-8239-961A5145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86C3-75C2-4C77-9C7F-7088B0DA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09574-3B9F-4572-A5D6-4003F2397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1541C-BF09-4459-8B78-112D63E9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4DA6-1F4D-4072-9235-55282EDBB405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B1E20-01DA-4491-9AB8-9781BC7B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DBB17-4DCE-400D-8B56-4FC3EEA2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1E-AE64-4FD1-8D4B-1E5E437BD4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6A10-1809-47A7-8835-392FE599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2F223-48B5-46E1-8EE7-D0DAF3E69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3F16D-5CFD-4B8D-9531-5F8CE8CF8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96FCC-DA38-4D8C-98F9-5A3AD892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4DA6-1F4D-4072-9235-55282EDBB405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AAC4B-D975-4DDD-940A-57EBD028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DEB10-3E32-4E3F-ADF2-B1BACF43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1E-AE64-4FD1-8D4B-1E5E437BD4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4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4E0C7-620C-485B-A6EE-CBD81BBF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369BD-6E02-4C79-99D5-4DA0BBEA9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2A941-1D85-4957-B683-2A75A307F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D4DA6-1F4D-4072-9235-55282EDBB405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82A3-E67A-48D1-9E42-16EFC08C9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93490-D126-46D9-90D2-54BE6D925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1251E-AE64-4FD1-8D4B-1E5E437BD4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44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hyperlink" Target="https://refactoring.guru/refacto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stofjs.org/" TargetMode="External"/><Relationship Id="rId5" Type="http://schemas.openxmlformats.org/officeDocument/2006/relationships/hyperlink" Target="https://github.com/jlg-formation/fuj-juillet-2020" TargetMode="External"/><Relationship Id="rId4" Type="http://schemas.openxmlformats.org/officeDocument/2006/relationships/hyperlink" Target="https://github.com/tc39/proposals/blob/main/finished-proposals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073E-2874-4A37-BCB8-2DD39758C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FC3B2-E04C-4389-96E2-826D2B596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303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5CAB-5B3E-48FE-96B7-4126B83A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71D9-FFC8-4EF9-8C39-A92760903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 : </a:t>
            </a:r>
            <a:r>
              <a:rPr lang="fr-FR" dirty="0" err="1"/>
              <a:t>Create</a:t>
            </a:r>
            <a:endParaRPr lang="fr-FR" dirty="0"/>
          </a:p>
          <a:p>
            <a:r>
              <a:rPr lang="fr-FR" dirty="0"/>
              <a:t>R : </a:t>
            </a:r>
            <a:r>
              <a:rPr lang="fr-FR" dirty="0" err="1"/>
              <a:t>Retrieve</a:t>
            </a:r>
            <a:endParaRPr lang="fr-FR" dirty="0"/>
          </a:p>
          <a:p>
            <a:r>
              <a:rPr lang="fr-FR" dirty="0"/>
              <a:t>U : Update</a:t>
            </a:r>
          </a:p>
          <a:p>
            <a:r>
              <a:rPr lang="fr-FR" dirty="0"/>
              <a:t>D : </a:t>
            </a:r>
            <a:r>
              <a:rPr lang="fr-FR" dirty="0" err="1"/>
              <a:t>Delete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81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23B2-305D-4FD9-BF30-35D2D239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54FA3-99C1-43A5-B881-AF6864EC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Create</a:t>
            </a:r>
            <a:r>
              <a:rPr lang="fr-FR" dirty="0"/>
              <a:t> : POST /articles -&gt; 201 (id)</a:t>
            </a:r>
          </a:p>
          <a:p>
            <a:pPr lvl="1"/>
            <a:r>
              <a:rPr lang="fr-FR" dirty="0"/>
              <a:t>body: article (JSON)</a:t>
            </a:r>
          </a:p>
          <a:p>
            <a:pPr lvl="1"/>
            <a:r>
              <a:rPr lang="fr-FR" dirty="0" err="1"/>
              <a:t>Create</a:t>
            </a:r>
            <a:r>
              <a:rPr lang="fr-FR" dirty="0"/>
              <a:t> Bulk</a:t>
            </a:r>
          </a:p>
          <a:p>
            <a:r>
              <a:rPr lang="fr-FR" dirty="0" err="1"/>
              <a:t>Retrieve</a:t>
            </a:r>
            <a:r>
              <a:rPr lang="fr-FR" dirty="0"/>
              <a:t> : GET /articles -&gt; 200</a:t>
            </a:r>
          </a:p>
          <a:p>
            <a:pPr lvl="1"/>
            <a:r>
              <a:rPr lang="fr-FR" dirty="0"/>
              <a:t>page (</a:t>
            </a:r>
            <a:r>
              <a:rPr lang="fr-FR" dirty="0" err="1"/>
              <a:t>limit</a:t>
            </a:r>
            <a:r>
              <a:rPr lang="fr-FR" dirty="0"/>
              <a:t>, offset)</a:t>
            </a:r>
          </a:p>
          <a:p>
            <a:pPr lvl="1"/>
            <a:r>
              <a:rPr lang="fr-FR" dirty="0" err="1"/>
              <a:t>order</a:t>
            </a:r>
            <a:r>
              <a:rPr lang="fr-FR" dirty="0"/>
              <a:t> by</a:t>
            </a:r>
          </a:p>
          <a:p>
            <a:pPr lvl="1"/>
            <a:r>
              <a:rPr lang="fr-FR" dirty="0" err="1"/>
              <a:t>filter</a:t>
            </a:r>
            <a:endParaRPr lang="fr-FR" dirty="0"/>
          </a:p>
          <a:p>
            <a:pPr lvl="1"/>
            <a:r>
              <a:rPr lang="fr-FR" dirty="0" err="1"/>
              <a:t>RetrieveOne</a:t>
            </a:r>
            <a:r>
              <a:rPr lang="fr-FR" dirty="0"/>
              <a:t> : GET /articles/:id</a:t>
            </a:r>
          </a:p>
          <a:p>
            <a:r>
              <a:rPr lang="fr-FR" dirty="0"/>
              <a:t>Update : PUT /articles/:id -&gt; 204</a:t>
            </a:r>
          </a:p>
          <a:p>
            <a:pPr lvl="1"/>
            <a:r>
              <a:rPr lang="fr-FR" dirty="0"/>
              <a:t>Update par diff : PATCH /articles/:id</a:t>
            </a:r>
          </a:p>
          <a:p>
            <a:pPr lvl="2"/>
            <a:r>
              <a:rPr lang="fr-FR" dirty="0"/>
              <a:t>body: uniquement les </a:t>
            </a:r>
            <a:r>
              <a:rPr lang="fr-FR" dirty="0" err="1"/>
              <a:t>differences</a:t>
            </a:r>
            <a:r>
              <a:rPr lang="fr-FR" dirty="0"/>
              <a:t> sont transmises.</a:t>
            </a:r>
          </a:p>
          <a:p>
            <a:r>
              <a:rPr lang="fr-FR" dirty="0" err="1"/>
              <a:t>Delete</a:t>
            </a:r>
            <a:r>
              <a:rPr lang="fr-FR" dirty="0"/>
              <a:t> : DELETE /articles/:id, </a:t>
            </a:r>
            <a:r>
              <a:rPr lang="fr-FR" dirty="0" err="1"/>
              <a:t>DeleteAll</a:t>
            </a:r>
            <a:r>
              <a:rPr lang="fr-FR" dirty="0"/>
              <a:t> /articles, </a:t>
            </a:r>
            <a:r>
              <a:rPr lang="fr-FR" dirty="0" err="1"/>
              <a:t>DeleteBulk</a:t>
            </a:r>
            <a:r>
              <a:rPr lang="fr-FR" dirty="0"/>
              <a:t> /articles</a:t>
            </a:r>
          </a:p>
        </p:txBody>
      </p:sp>
    </p:spTree>
    <p:extLst>
      <p:ext uri="{BB962C8B-B14F-4D97-AF65-F5344CB8AC3E}">
        <p14:creationId xmlns:p14="http://schemas.microsoft.com/office/powerpoint/2010/main" val="64883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459A-9F69-4631-BDAA-4D30C90C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webographie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F5AA-2858-4A4D-B69C-CAAEB3EA6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https://refactoring.guru/refactoring</a:t>
            </a:r>
            <a:endParaRPr lang="fr-FR" dirty="0"/>
          </a:p>
          <a:p>
            <a:r>
              <a:rPr lang="fr-FR" dirty="0">
                <a:hlinkClick r:id="rId3"/>
              </a:rPr>
              <a:t>https://caniuse.com/</a:t>
            </a:r>
            <a:endParaRPr lang="fr-FR" dirty="0"/>
          </a:p>
          <a:p>
            <a:r>
              <a:rPr lang="fr-FR" dirty="0">
                <a:hlinkClick r:id="rId4"/>
              </a:rPr>
              <a:t>https://github.com/tc39/proposals/blob/main/finished-proposals.md</a:t>
            </a:r>
            <a:endParaRPr lang="fr-FR" dirty="0"/>
          </a:p>
          <a:p>
            <a:r>
              <a:rPr lang="fr-FR" dirty="0">
                <a:hlinkClick r:id="rId5"/>
              </a:rPr>
              <a:t>https://github.com/jlg-formation/fuj-juillet-2020</a:t>
            </a:r>
            <a:endParaRPr lang="fr-FR" dirty="0"/>
          </a:p>
          <a:p>
            <a:r>
              <a:rPr lang="fr-FR" dirty="0">
                <a:hlinkClick r:id="rId6"/>
              </a:rPr>
              <a:t>https://bestofjs.org/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0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0A16-41DB-40BE-81BA-97E6D25A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882872-9EAA-49F6-990B-71F704169E7C}"/>
              </a:ext>
            </a:extLst>
          </p:cNvPr>
          <p:cNvCxnSpPr/>
          <p:nvPr/>
        </p:nvCxnSpPr>
        <p:spPr>
          <a:xfrm>
            <a:off x="390573" y="2021789"/>
            <a:ext cx="1160690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56D092-7571-4D21-A250-9FF0D3D76C08}"/>
              </a:ext>
            </a:extLst>
          </p:cNvPr>
          <p:cNvCxnSpPr>
            <a:cxnSpLocks/>
          </p:cNvCxnSpPr>
          <p:nvPr/>
        </p:nvCxnSpPr>
        <p:spPr>
          <a:xfrm flipH="1">
            <a:off x="735196" y="1318758"/>
            <a:ext cx="1" cy="139227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3F3546-EB43-4411-AFE0-3E3C42959E00}"/>
              </a:ext>
            </a:extLst>
          </p:cNvPr>
          <p:cNvCxnSpPr>
            <a:cxnSpLocks/>
          </p:cNvCxnSpPr>
          <p:nvPr/>
        </p:nvCxnSpPr>
        <p:spPr>
          <a:xfrm>
            <a:off x="7296821" y="1091307"/>
            <a:ext cx="0" cy="161972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31FC63-A0E6-41FC-95C7-0BB1DFEF3B35}"/>
              </a:ext>
            </a:extLst>
          </p:cNvPr>
          <p:cNvSpPr/>
          <p:nvPr/>
        </p:nvSpPr>
        <p:spPr>
          <a:xfrm>
            <a:off x="771957" y="1815015"/>
            <a:ext cx="229748" cy="413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BE453A-CCE5-40CB-97D3-B26E005C0CC7}"/>
              </a:ext>
            </a:extLst>
          </p:cNvPr>
          <p:cNvSpPr/>
          <p:nvPr/>
        </p:nvSpPr>
        <p:spPr>
          <a:xfrm>
            <a:off x="7296821" y="1808123"/>
            <a:ext cx="181116" cy="413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C606B-83AE-47DC-A0B0-D5ADC3E94297}"/>
              </a:ext>
            </a:extLst>
          </p:cNvPr>
          <p:cNvCxnSpPr/>
          <p:nvPr/>
        </p:nvCxnSpPr>
        <p:spPr>
          <a:xfrm>
            <a:off x="4654709" y="1435930"/>
            <a:ext cx="0" cy="126361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76E06B2-00DE-48F2-9485-9A4EFA538C3C}"/>
              </a:ext>
            </a:extLst>
          </p:cNvPr>
          <p:cNvSpPr/>
          <p:nvPr/>
        </p:nvSpPr>
        <p:spPr>
          <a:xfrm>
            <a:off x="8166800" y="5527754"/>
            <a:ext cx="2871476" cy="1272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0C9C72-B887-4A42-A9CB-D3C01D2EB61E}"/>
              </a:ext>
            </a:extLst>
          </p:cNvPr>
          <p:cNvSpPr/>
          <p:nvPr/>
        </p:nvSpPr>
        <p:spPr>
          <a:xfrm>
            <a:off x="8346004" y="5996442"/>
            <a:ext cx="928185" cy="5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C3AE2A-C6DC-4D16-8D5C-F09D45F357A1}"/>
              </a:ext>
            </a:extLst>
          </p:cNvPr>
          <p:cNvSpPr/>
          <p:nvPr/>
        </p:nvSpPr>
        <p:spPr>
          <a:xfrm>
            <a:off x="9867706" y="5996441"/>
            <a:ext cx="928185" cy="5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  <a:endParaRPr lang="fr-F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3854FA-DB18-43E3-8FBF-C5E1A60CD866}"/>
              </a:ext>
            </a:extLst>
          </p:cNvPr>
          <p:cNvCxnSpPr>
            <a:endCxn id="21" idx="1"/>
          </p:cNvCxnSpPr>
          <p:nvPr/>
        </p:nvCxnSpPr>
        <p:spPr>
          <a:xfrm>
            <a:off x="9274189" y="6290519"/>
            <a:ext cx="593517" cy="1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85C7E1-C805-48B7-9C5B-9156937BA6B6}"/>
              </a:ext>
            </a:extLst>
          </p:cNvPr>
          <p:cNvCxnSpPr/>
          <p:nvPr/>
        </p:nvCxnSpPr>
        <p:spPr>
          <a:xfrm flipV="1">
            <a:off x="8787121" y="4774177"/>
            <a:ext cx="0" cy="1222264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7A11B09-B17F-405F-9DB1-E59F781B7E1F}"/>
              </a:ext>
            </a:extLst>
          </p:cNvPr>
          <p:cNvSpPr/>
          <p:nvPr/>
        </p:nvSpPr>
        <p:spPr>
          <a:xfrm>
            <a:off x="8346004" y="4222782"/>
            <a:ext cx="882233" cy="583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CtrlDD</a:t>
            </a:r>
            <a:endParaRPr lang="fr-F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AD21DE-E045-4A10-9FDD-DACE1B75087D}"/>
              </a:ext>
            </a:extLst>
          </p:cNvPr>
          <p:cNvCxnSpPr>
            <a:cxnSpLocks/>
          </p:cNvCxnSpPr>
          <p:nvPr/>
        </p:nvCxnSpPr>
        <p:spPr>
          <a:xfrm>
            <a:off x="9274189" y="4507670"/>
            <a:ext cx="1378492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7A4E433C-E9B0-480E-8652-E5C2D4328001}"/>
              </a:ext>
            </a:extLst>
          </p:cNvPr>
          <p:cNvSpPr/>
          <p:nvPr/>
        </p:nvSpPr>
        <p:spPr>
          <a:xfrm>
            <a:off x="10698633" y="4356036"/>
            <a:ext cx="1493367" cy="3216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EE1207-99B3-4D93-8582-3DD031765056}"/>
              </a:ext>
            </a:extLst>
          </p:cNvPr>
          <p:cNvCxnSpPr/>
          <p:nvPr/>
        </p:nvCxnSpPr>
        <p:spPr>
          <a:xfrm>
            <a:off x="9058225" y="4856889"/>
            <a:ext cx="1075221" cy="1139552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4AE422-BBE7-460D-A60D-EF455C603E68}"/>
              </a:ext>
            </a:extLst>
          </p:cNvPr>
          <p:cNvCxnSpPr/>
          <p:nvPr/>
        </p:nvCxnSpPr>
        <p:spPr>
          <a:xfrm>
            <a:off x="390573" y="3443551"/>
            <a:ext cx="1160690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665FA7-FFEA-43AF-BFC7-08E28DD6703A}"/>
              </a:ext>
            </a:extLst>
          </p:cNvPr>
          <p:cNvSpPr txBox="1"/>
          <p:nvPr/>
        </p:nvSpPr>
        <p:spPr>
          <a:xfrm>
            <a:off x="10867116" y="143593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  <a:endParaRPr lang="fr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2E7B74-CC1D-4951-9D1B-0FC4DD5A1744}"/>
              </a:ext>
            </a:extLst>
          </p:cNvPr>
          <p:cNvSpPr txBox="1"/>
          <p:nvPr/>
        </p:nvSpPr>
        <p:spPr>
          <a:xfrm>
            <a:off x="10926850" y="303587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CtrlDD</a:t>
            </a:r>
            <a:endParaRPr lang="fr-FR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A53124-9F8F-4455-ACF1-897F8B9312C6}"/>
              </a:ext>
            </a:extLst>
          </p:cNvPr>
          <p:cNvCxnSpPr/>
          <p:nvPr/>
        </p:nvCxnSpPr>
        <p:spPr>
          <a:xfrm>
            <a:off x="896020" y="2357222"/>
            <a:ext cx="105685" cy="108632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2299BEC-2179-45AE-9326-1B2DB5476838}"/>
              </a:ext>
            </a:extLst>
          </p:cNvPr>
          <p:cNvSpPr/>
          <p:nvPr/>
        </p:nvSpPr>
        <p:spPr>
          <a:xfrm>
            <a:off x="1001705" y="3193143"/>
            <a:ext cx="7374934" cy="50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A7C1D0-0C6C-4B8E-AF87-C1622D2CF941}"/>
              </a:ext>
            </a:extLst>
          </p:cNvPr>
          <p:cNvCxnSpPr/>
          <p:nvPr/>
        </p:nvCxnSpPr>
        <p:spPr>
          <a:xfrm flipV="1">
            <a:off x="8346004" y="2067739"/>
            <a:ext cx="274169" cy="102467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509E2EC-2732-4B8E-8725-2C301645C0F0}"/>
              </a:ext>
            </a:extLst>
          </p:cNvPr>
          <p:cNvCxnSpPr/>
          <p:nvPr/>
        </p:nvCxnSpPr>
        <p:spPr>
          <a:xfrm>
            <a:off x="8721262" y="1587998"/>
            <a:ext cx="0" cy="95948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ED4A91C-A9E6-45FD-8A61-927223B5EAEE}"/>
              </a:ext>
            </a:extLst>
          </p:cNvPr>
          <p:cNvSpPr/>
          <p:nvPr/>
        </p:nvSpPr>
        <p:spPr>
          <a:xfrm>
            <a:off x="8753427" y="1805262"/>
            <a:ext cx="340020" cy="4368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68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B1C0-405F-4C67-8DE6-3B53265C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GITHUB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7C10-EDA3-4B65-8682-BA5E96D11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https://github.com/jlg-formation/njs-juin-2022</a:t>
            </a:r>
          </a:p>
        </p:txBody>
      </p:sp>
    </p:spTree>
    <p:extLst>
      <p:ext uri="{BB962C8B-B14F-4D97-AF65-F5344CB8AC3E}">
        <p14:creationId xmlns:p14="http://schemas.microsoft.com/office/powerpoint/2010/main" val="428228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DDFE-7D72-4240-9A9A-BD1D73CF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9B9CFF-FA45-4873-A1DC-C6B91313396B}"/>
              </a:ext>
            </a:extLst>
          </p:cNvPr>
          <p:cNvSpPr/>
          <p:nvPr/>
        </p:nvSpPr>
        <p:spPr>
          <a:xfrm>
            <a:off x="611132" y="2752390"/>
            <a:ext cx="1442822" cy="1254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E8334-FC4A-497B-B86D-1F4A9733A771}"/>
              </a:ext>
            </a:extLst>
          </p:cNvPr>
          <p:cNvSpPr/>
          <p:nvPr/>
        </p:nvSpPr>
        <p:spPr>
          <a:xfrm>
            <a:off x="6736999" y="967111"/>
            <a:ext cx="1442822" cy="1254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Origin</a:t>
            </a:r>
          </a:p>
          <a:p>
            <a:pPr algn="ctr"/>
            <a:r>
              <a:rPr lang="fr-FR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4DE47-898A-49BF-9B46-4E9E0F13E2F9}"/>
              </a:ext>
            </a:extLst>
          </p:cNvPr>
          <p:cNvSpPr txBox="1"/>
          <p:nvPr/>
        </p:nvSpPr>
        <p:spPr>
          <a:xfrm>
            <a:off x="6602979" y="487067"/>
            <a:ext cx="165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http://truc.com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D6236D-1B0C-44AB-A695-8F40FF4ACF0F}"/>
              </a:ext>
            </a:extLst>
          </p:cNvPr>
          <p:cNvCxnSpPr>
            <a:endCxn id="5" idx="1"/>
          </p:cNvCxnSpPr>
          <p:nvPr/>
        </p:nvCxnSpPr>
        <p:spPr>
          <a:xfrm flipV="1">
            <a:off x="2053954" y="1594325"/>
            <a:ext cx="4683045" cy="138321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64CA2B-B1CF-44CB-AB62-4B15E1C38735}"/>
              </a:ext>
            </a:extLst>
          </p:cNvPr>
          <p:cNvCxnSpPr>
            <a:endCxn id="4" idx="3"/>
          </p:cNvCxnSpPr>
          <p:nvPr/>
        </p:nvCxnSpPr>
        <p:spPr>
          <a:xfrm flipH="1">
            <a:off x="2053954" y="1985029"/>
            <a:ext cx="4683045" cy="139457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37CE0-261A-4913-891C-B9227D4EBCF2}"/>
              </a:ext>
            </a:extLst>
          </p:cNvPr>
          <p:cNvSpPr/>
          <p:nvPr/>
        </p:nvSpPr>
        <p:spPr>
          <a:xfrm>
            <a:off x="6671904" y="4080206"/>
            <a:ext cx="1442822" cy="1254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Target</a:t>
            </a:r>
          </a:p>
          <a:p>
            <a:pPr algn="ctr"/>
            <a:r>
              <a:rPr lang="fr-FR" dirty="0"/>
              <a:t>Server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4FAB27-A91B-481D-987F-303C3A5142F1}"/>
              </a:ext>
            </a:extLst>
          </p:cNvPr>
          <p:cNvCxnSpPr/>
          <p:nvPr/>
        </p:nvCxnSpPr>
        <p:spPr>
          <a:xfrm>
            <a:off x="2053954" y="3630030"/>
            <a:ext cx="4617950" cy="90061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B91C44-945F-415D-81C9-E118E8E8A320}"/>
              </a:ext>
            </a:extLst>
          </p:cNvPr>
          <p:cNvCxnSpPr/>
          <p:nvPr/>
        </p:nvCxnSpPr>
        <p:spPr>
          <a:xfrm flipH="1" flipV="1">
            <a:off x="2053954" y="3896539"/>
            <a:ext cx="4617950" cy="104305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BA7EF-9B54-405C-A1CE-AD623D6C0710}"/>
              </a:ext>
            </a:extLst>
          </p:cNvPr>
          <p:cNvSpPr/>
          <p:nvPr/>
        </p:nvSpPr>
        <p:spPr>
          <a:xfrm>
            <a:off x="1677732" y="3818424"/>
            <a:ext cx="868450" cy="6570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416251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94FE-3027-427D-8E92-534C7283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extensions VSCODE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52D78-05B0-462C-8399-DDA17BB1A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Git Graph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Thunder</a:t>
            </a:r>
            <a:r>
              <a:rPr lang="fr-FR" dirty="0"/>
              <a:t> Client</a:t>
            </a:r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 err="1"/>
              <a:t>Surround</a:t>
            </a:r>
            <a:endParaRPr lang="fr-FR" dirty="0"/>
          </a:p>
          <a:p>
            <a:r>
              <a:rPr lang="fr-FR" dirty="0"/>
              <a:t>Javascript (ES6) code </a:t>
            </a:r>
            <a:r>
              <a:rPr lang="fr-FR" dirty="0" err="1"/>
              <a:t>snippets</a:t>
            </a:r>
            <a:endParaRPr lang="fr-FR" dirty="0"/>
          </a:p>
          <a:p>
            <a:r>
              <a:rPr lang="fr-FR" dirty="0" err="1"/>
              <a:t>ESLint</a:t>
            </a:r>
            <a:endParaRPr lang="fr-FR" dirty="0"/>
          </a:p>
          <a:p>
            <a:r>
              <a:rPr lang="fr-FR" dirty="0" err="1"/>
              <a:t>SonarLint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437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3282-3C25-484E-AA6B-57FEEEC1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46C7-75AD-437F-A090-F52BFD0F4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970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B90A-5E73-41F1-90D1-21B1027E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D3B4-14C9-4AAA-B9CC-4862B1B2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init –y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express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rimraf</a:t>
            </a:r>
            <a:r>
              <a:rPr lang="fr-FR" dirty="0"/>
              <a:t> –g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826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29EB-46A9-4469-B5E9-DD3097DC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0BCB2-40FF-4CB7-A25B-C4CB5A72BFFC}"/>
              </a:ext>
            </a:extLst>
          </p:cNvPr>
          <p:cNvSpPr/>
          <p:nvPr/>
        </p:nvSpPr>
        <p:spPr>
          <a:xfrm>
            <a:off x="408953" y="2127473"/>
            <a:ext cx="1350922" cy="1447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40D96E-B03A-490B-8E9F-EF9B9CF34BDC}"/>
              </a:ext>
            </a:extLst>
          </p:cNvPr>
          <p:cNvSpPr/>
          <p:nvPr/>
        </p:nvSpPr>
        <p:spPr>
          <a:xfrm>
            <a:off x="7541119" y="2127472"/>
            <a:ext cx="1350922" cy="1447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3515F0-8AD8-4DDC-A83E-08C3D10E9E21}"/>
              </a:ext>
            </a:extLst>
          </p:cNvPr>
          <p:cNvCxnSpPr/>
          <p:nvPr/>
        </p:nvCxnSpPr>
        <p:spPr>
          <a:xfrm>
            <a:off x="1796635" y="2380197"/>
            <a:ext cx="5744484" cy="4595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A9C7D0-F8F1-4FE3-8963-A47AB56A3D5C}"/>
              </a:ext>
            </a:extLst>
          </p:cNvPr>
          <p:cNvSpPr txBox="1"/>
          <p:nvPr/>
        </p:nvSpPr>
        <p:spPr>
          <a:xfrm>
            <a:off x="3593270" y="1824205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5870E9-6682-40E5-A3DC-72DC05E77D74}"/>
              </a:ext>
            </a:extLst>
          </p:cNvPr>
          <p:cNvCxnSpPr/>
          <p:nvPr/>
        </p:nvCxnSpPr>
        <p:spPr>
          <a:xfrm flipH="1" flipV="1">
            <a:off x="1796635" y="3198103"/>
            <a:ext cx="5683984" cy="6432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7EBBC7-1B79-4DCF-B78B-673B5F29A61F}"/>
              </a:ext>
            </a:extLst>
          </p:cNvPr>
          <p:cNvSpPr txBox="1"/>
          <p:nvPr/>
        </p:nvSpPr>
        <p:spPr>
          <a:xfrm>
            <a:off x="3864374" y="2851180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326204-EA0F-42DE-B9AD-408F3C3E928A}"/>
              </a:ext>
            </a:extLst>
          </p:cNvPr>
          <p:cNvSpPr txBox="1"/>
          <p:nvPr/>
        </p:nvSpPr>
        <p:spPr>
          <a:xfrm>
            <a:off x="882235" y="4231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15EE7-7C9D-4C8B-A411-969E421ED9BE}"/>
              </a:ext>
            </a:extLst>
          </p:cNvPr>
          <p:cNvSpPr txBox="1"/>
          <p:nvPr/>
        </p:nvSpPr>
        <p:spPr>
          <a:xfrm>
            <a:off x="192988" y="4098718"/>
            <a:ext cx="47374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</a:t>
            </a:r>
            <a:r>
              <a:rPr lang="fr-FR" dirty="0" err="1"/>
              <a:t>asdfasdf</a:t>
            </a:r>
            <a:r>
              <a:rPr lang="fr-FR" dirty="0"/>
              <a:t>/</a:t>
            </a:r>
            <a:r>
              <a:rPr lang="fr-FR" dirty="0" err="1"/>
              <a:t>asdfasdf</a:t>
            </a:r>
            <a:r>
              <a:rPr lang="fr-FR" dirty="0"/>
              <a:t>/</a:t>
            </a:r>
            <a:r>
              <a:rPr lang="fr-FR" dirty="0" err="1"/>
              <a:t>asdf?asdfasdf</a:t>
            </a:r>
            <a:r>
              <a:rPr lang="fr-FR" dirty="0"/>
              <a:t> HTTP/2.1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10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Host: www.castel.com:4545</a:t>
            </a:r>
          </a:p>
          <a:p>
            <a:r>
              <a:rPr lang="fr-FR" dirty="0" err="1"/>
              <a:t>ffff</a:t>
            </a:r>
            <a:r>
              <a:rPr lang="fr-FR" dirty="0"/>
              <a:t>: </a:t>
            </a:r>
            <a:r>
              <a:rPr lang="fr-FR" dirty="0" err="1"/>
              <a:t>dddd</a:t>
            </a:r>
            <a:endParaRPr lang="fr-FR" dirty="0"/>
          </a:p>
          <a:p>
            <a:r>
              <a:rPr lang="fr-FR" dirty="0" err="1"/>
              <a:t>sss</a:t>
            </a:r>
            <a:r>
              <a:rPr lang="fr-FR" dirty="0"/>
              <a:t>: </a:t>
            </a:r>
            <a:r>
              <a:rPr lang="fr-FR" dirty="0" err="1"/>
              <a:t>eee</a:t>
            </a:r>
            <a:endParaRPr lang="fr-FR" dirty="0"/>
          </a:p>
          <a:p>
            <a:endParaRPr lang="fr-FR" dirty="0"/>
          </a:p>
          <a:p>
            <a:r>
              <a:rPr lang="fr-FR" dirty="0"/>
              <a:t>[‘’</a:t>
            </a:r>
            <a:r>
              <a:rPr lang="fr-FR" dirty="0" err="1"/>
              <a:t>asdfasdf</a:t>
            </a:r>
            <a:r>
              <a:rPr lang="fr-FR" dirty="0"/>
              <a:t>’’]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97C1CA-F582-4A8D-8AB5-EEBC47292F20}"/>
              </a:ext>
            </a:extLst>
          </p:cNvPr>
          <p:cNvSpPr txBox="1"/>
          <p:nvPr/>
        </p:nvSpPr>
        <p:spPr>
          <a:xfrm>
            <a:off x="6082246" y="4080600"/>
            <a:ext cx="25072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HTTP/1.1 200 OK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10</a:t>
            </a:r>
          </a:p>
          <a:p>
            <a:r>
              <a:rPr lang="fr-FR" dirty="0" err="1"/>
              <a:t>zxcvzxcv</a:t>
            </a:r>
            <a:r>
              <a:rPr lang="fr-FR" dirty="0"/>
              <a:t>: </a:t>
            </a:r>
            <a:r>
              <a:rPr lang="fr-FR" dirty="0" err="1"/>
              <a:t>qwerqwerqwer</a:t>
            </a:r>
            <a:endParaRPr lang="fr-FR" dirty="0"/>
          </a:p>
          <a:p>
            <a:r>
              <a:rPr lang="fr-FR" dirty="0" err="1"/>
              <a:t>ffff</a:t>
            </a:r>
            <a:r>
              <a:rPr lang="fr-FR" dirty="0"/>
              <a:t>: </a:t>
            </a:r>
            <a:r>
              <a:rPr lang="fr-FR" dirty="0" err="1"/>
              <a:t>dddd</a:t>
            </a:r>
            <a:endParaRPr lang="fr-FR" dirty="0"/>
          </a:p>
          <a:p>
            <a:r>
              <a:rPr lang="fr-FR" dirty="0" err="1"/>
              <a:t>sss</a:t>
            </a:r>
            <a:r>
              <a:rPr lang="fr-FR" dirty="0"/>
              <a:t>: </a:t>
            </a:r>
            <a:r>
              <a:rPr lang="fr-FR" dirty="0" err="1"/>
              <a:t>eee</a:t>
            </a:r>
            <a:endParaRPr lang="fr-FR" dirty="0"/>
          </a:p>
          <a:p>
            <a:endParaRPr lang="fr-FR" dirty="0"/>
          </a:p>
          <a:p>
            <a:r>
              <a:rPr lang="fr-FR" dirty="0"/>
              <a:t>12345</a:t>
            </a:r>
          </a:p>
          <a:p>
            <a:r>
              <a:rPr lang="fr-FR" dirty="0"/>
              <a:t>2345</a:t>
            </a:r>
          </a:p>
        </p:txBody>
      </p:sp>
    </p:spTree>
    <p:extLst>
      <p:ext uri="{BB962C8B-B14F-4D97-AF65-F5344CB8AC3E}">
        <p14:creationId xmlns:p14="http://schemas.microsoft.com/office/powerpoint/2010/main" val="200365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04D1-D6C3-4921-B478-D1356F97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Case (casse)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3DE91-7E4C-4AB9-8E9D-AC2F1F8C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camelCase</a:t>
            </a:r>
            <a:endParaRPr lang="fr-FR" dirty="0"/>
          </a:p>
          <a:p>
            <a:r>
              <a:rPr lang="fr-FR" dirty="0" err="1"/>
              <a:t>PascalCase</a:t>
            </a:r>
            <a:endParaRPr lang="fr-FR" dirty="0"/>
          </a:p>
          <a:p>
            <a:r>
              <a:rPr lang="fr-FR" dirty="0"/>
              <a:t>kebab-case, spinal-case</a:t>
            </a:r>
          </a:p>
          <a:p>
            <a:r>
              <a:rPr lang="fr-FR" dirty="0" err="1"/>
              <a:t>snake_case</a:t>
            </a:r>
            <a:endParaRPr lang="fr-FR" dirty="0"/>
          </a:p>
          <a:p>
            <a:r>
              <a:rPr lang="fr-FR" dirty="0"/>
              <a:t>CONSTANT_CASE</a:t>
            </a:r>
          </a:p>
          <a:p>
            <a:r>
              <a:rPr lang="fr-FR" dirty="0" err="1"/>
              <a:t>Train_Case</a:t>
            </a:r>
            <a:endParaRPr lang="fr-FR" dirty="0"/>
          </a:p>
          <a:p>
            <a:r>
              <a:rPr lang="fr-FR" dirty="0"/>
              <a:t>Http-Header-Case</a:t>
            </a:r>
          </a:p>
        </p:txBody>
      </p:sp>
    </p:spTree>
    <p:extLst>
      <p:ext uri="{BB962C8B-B14F-4D97-AF65-F5344CB8AC3E}">
        <p14:creationId xmlns:p14="http://schemas.microsoft.com/office/powerpoint/2010/main" val="418640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719D-390E-4041-AD1D-79D7D5D4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12EA72-4FA9-4FA9-940D-E1163775C258}"/>
              </a:ext>
            </a:extLst>
          </p:cNvPr>
          <p:cNvCxnSpPr/>
          <p:nvPr/>
        </p:nvCxnSpPr>
        <p:spPr>
          <a:xfrm>
            <a:off x="459497" y="2164233"/>
            <a:ext cx="1144608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57FECF-A675-4468-9907-BD2ABD2AD98E}"/>
              </a:ext>
            </a:extLst>
          </p:cNvPr>
          <p:cNvCxnSpPr/>
          <p:nvPr/>
        </p:nvCxnSpPr>
        <p:spPr>
          <a:xfrm>
            <a:off x="592752" y="1906915"/>
            <a:ext cx="0" cy="55599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2D334F-229E-4E04-89A5-52E81589801A}"/>
              </a:ext>
            </a:extLst>
          </p:cNvPr>
          <p:cNvSpPr txBox="1"/>
          <p:nvPr/>
        </p:nvSpPr>
        <p:spPr>
          <a:xfrm>
            <a:off x="87305" y="2527236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26E438-F4A0-4775-91B3-CC229A3409A5}"/>
              </a:ext>
            </a:extLst>
          </p:cNvPr>
          <p:cNvCxnSpPr/>
          <p:nvPr/>
        </p:nvCxnSpPr>
        <p:spPr>
          <a:xfrm>
            <a:off x="1484177" y="1906915"/>
            <a:ext cx="0" cy="55599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ADB46A-5604-4626-8C36-F4139B0F9185}"/>
              </a:ext>
            </a:extLst>
          </p:cNvPr>
          <p:cNvSpPr txBox="1"/>
          <p:nvPr/>
        </p:nvSpPr>
        <p:spPr>
          <a:xfrm>
            <a:off x="1159245" y="2527235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5728E-69C7-4B4A-A78A-CA0E4B0046D2}"/>
              </a:ext>
            </a:extLst>
          </p:cNvPr>
          <p:cNvCxnSpPr/>
          <p:nvPr/>
        </p:nvCxnSpPr>
        <p:spPr>
          <a:xfrm>
            <a:off x="2586971" y="1906915"/>
            <a:ext cx="0" cy="62032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ED18CD-4976-49A4-BE3A-EDFAFC9A6B2A}"/>
              </a:ext>
            </a:extLst>
          </p:cNvPr>
          <p:cNvSpPr txBox="1"/>
          <p:nvPr/>
        </p:nvSpPr>
        <p:spPr>
          <a:xfrm>
            <a:off x="2357222" y="252723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59A3EF-F001-41D5-AEAD-6674742303DE}"/>
              </a:ext>
            </a:extLst>
          </p:cNvPr>
          <p:cNvCxnSpPr/>
          <p:nvPr/>
        </p:nvCxnSpPr>
        <p:spPr>
          <a:xfrm>
            <a:off x="3358927" y="1906915"/>
            <a:ext cx="0" cy="62032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CBC0E1-E050-4A36-8FC8-25F164E3C20A}"/>
              </a:ext>
            </a:extLst>
          </p:cNvPr>
          <p:cNvSpPr txBox="1"/>
          <p:nvPr/>
        </p:nvSpPr>
        <p:spPr>
          <a:xfrm>
            <a:off x="2972904" y="252723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FFDDBC-9766-4D37-9B6B-9952629FD4EC}"/>
              </a:ext>
            </a:extLst>
          </p:cNvPr>
          <p:cNvCxnSpPr/>
          <p:nvPr/>
        </p:nvCxnSpPr>
        <p:spPr>
          <a:xfrm>
            <a:off x="5536945" y="1906915"/>
            <a:ext cx="0" cy="62032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B39E1E-90EB-4F9C-9F5F-552C14CFD232}"/>
              </a:ext>
            </a:extLst>
          </p:cNvPr>
          <p:cNvSpPr txBox="1"/>
          <p:nvPr/>
        </p:nvSpPr>
        <p:spPr>
          <a:xfrm>
            <a:off x="5265842" y="252723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2AAEB9-00A2-461A-A2B7-B39E8A9B0F01}"/>
              </a:ext>
            </a:extLst>
          </p:cNvPr>
          <p:cNvCxnSpPr/>
          <p:nvPr/>
        </p:nvCxnSpPr>
        <p:spPr>
          <a:xfrm>
            <a:off x="7168161" y="1865560"/>
            <a:ext cx="0" cy="66167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85C87B-22FD-4087-9417-25D7EBB1CB19}"/>
              </a:ext>
            </a:extLst>
          </p:cNvPr>
          <p:cNvSpPr txBox="1"/>
          <p:nvPr/>
        </p:nvSpPr>
        <p:spPr>
          <a:xfrm>
            <a:off x="6841789" y="252749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8FB518-721F-4A9F-A824-AE02B9BE923F}"/>
              </a:ext>
            </a:extLst>
          </p:cNvPr>
          <p:cNvCxnSpPr/>
          <p:nvPr/>
        </p:nvCxnSpPr>
        <p:spPr>
          <a:xfrm>
            <a:off x="7590898" y="1971244"/>
            <a:ext cx="0" cy="38597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13001B-4C32-42B7-B99F-30B97DADE6DE}"/>
              </a:ext>
            </a:extLst>
          </p:cNvPr>
          <p:cNvCxnSpPr/>
          <p:nvPr/>
        </p:nvCxnSpPr>
        <p:spPr>
          <a:xfrm>
            <a:off x="7292225" y="1447417"/>
            <a:ext cx="4002223" cy="5054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847183-35E3-4807-958C-34A31E63B983}"/>
              </a:ext>
            </a:extLst>
          </p:cNvPr>
          <p:cNvSpPr txBox="1"/>
          <p:nvPr/>
        </p:nvSpPr>
        <p:spPr>
          <a:xfrm>
            <a:off x="7995256" y="1027906"/>
            <a:ext cx="15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tc39 </a:t>
            </a:r>
            <a:r>
              <a:rPr lang="fr-FR" dirty="0" err="1"/>
              <a:t>proposals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84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94E1-120A-4DA7-811A-7187D1A2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this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A794-57F6-4B9E-B802-3E686269F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une fonction</a:t>
            </a:r>
          </a:p>
          <a:p>
            <a:pPr lvl="1"/>
            <a:r>
              <a:rPr lang="fr-FR" dirty="0"/>
              <a:t>use strict : </a:t>
            </a:r>
            <a:r>
              <a:rPr lang="fr-FR" dirty="0" err="1"/>
              <a:t>this</a:t>
            </a:r>
            <a:r>
              <a:rPr lang="fr-FR" dirty="0"/>
              <a:t> = </a:t>
            </a:r>
            <a:r>
              <a:rPr lang="fr-FR" dirty="0" err="1"/>
              <a:t>undefined</a:t>
            </a:r>
            <a:endParaRPr lang="fr-FR" dirty="0"/>
          </a:p>
          <a:p>
            <a:pPr lvl="1"/>
            <a:r>
              <a:rPr lang="fr-FR" dirty="0"/>
              <a:t>use </a:t>
            </a:r>
            <a:r>
              <a:rPr lang="fr-FR" dirty="0" err="1"/>
              <a:t>sloppy</a:t>
            </a:r>
            <a:r>
              <a:rPr lang="fr-FR" dirty="0"/>
              <a:t> : </a:t>
            </a:r>
            <a:r>
              <a:rPr lang="fr-FR" dirty="0" err="1"/>
              <a:t>this</a:t>
            </a:r>
            <a:r>
              <a:rPr lang="fr-FR" dirty="0"/>
              <a:t> = global</a:t>
            </a:r>
          </a:p>
          <a:p>
            <a:r>
              <a:rPr lang="fr-FR" dirty="0"/>
              <a:t>Dans </a:t>
            </a:r>
            <a:r>
              <a:rPr lang="fr-FR" dirty="0" err="1"/>
              <a:t>node</a:t>
            </a:r>
            <a:r>
              <a:rPr lang="fr-FR" dirty="0"/>
              <a:t> le </a:t>
            </a:r>
            <a:r>
              <a:rPr lang="fr-FR" dirty="0" err="1"/>
              <a:t>this</a:t>
            </a:r>
            <a:r>
              <a:rPr lang="fr-FR" dirty="0"/>
              <a:t> global</a:t>
            </a:r>
          </a:p>
          <a:p>
            <a:pPr lvl="1"/>
            <a:r>
              <a:rPr lang="fr-FR" dirty="0"/>
              <a:t>REPL : </a:t>
            </a:r>
            <a:r>
              <a:rPr lang="fr-FR" dirty="0" err="1"/>
              <a:t>this</a:t>
            </a:r>
            <a:r>
              <a:rPr lang="fr-FR" dirty="0"/>
              <a:t> = global</a:t>
            </a:r>
          </a:p>
          <a:p>
            <a:pPr lvl="1"/>
            <a:r>
              <a:rPr lang="fr-FR" dirty="0"/>
              <a:t>module fichier : </a:t>
            </a:r>
            <a:r>
              <a:rPr lang="fr-FR" dirty="0" err="1"/>
              <a:t>this</a:t>
            </a:r>
            <a:r>
              <a:rPr lang="fr-FR" dirty="0"/>
              <a:t> = {}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545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719D-390E-4041-AD1D-79D7D5D4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12EA72-4FA9-4FA9-940D-E1163775C258}"/>
              </a:ext>
            </a:extLst>
          </p:cNvPr>
          <p:cNvCxnSpPr/>
          <p:nvPr/>
        </p:nvCxnSpPr>
        <p:spPr>
          <a:xfrm>
            <a:off x="459497" y="2164233"/>
            <a:ext cx="1144608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57FECF-A675-4468-9907-BD2ABD2AD98E}"/>
              </a:ext>
            </a:extLst>
          </p:cNvPr>
          <p:cNvCxnSpPr/>
          <p:nvPr/>
        </p:nvCxnSpPr>
        <p:spPr>
          <a:xfrm>
            <a:off x="592752" y="1906915"/>
            <a:ext cx="0" cy="55599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2D334F-229E-4E04-89A5-52E81589801A}"/>
              </a:ext>
            </a:extLst>
          </p:cNvPr>
          <p:cNvSpPr txBox="1"/>
          <p:nvPr/>
        </p:nvSpPr>
        <p:spPr>
          <a:xfrm>
            <a:off x="87305" y="2527236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26E438-F4A0-4775-91B3-CC229A3409A5}"/>
              </a:ext>
            </a:extLst>
          </p:cNvPr>
          <p:cNvCxnSpPr/>
          <p:nvPr/>
        </p:nvCxnSpPr>
        <p:spPr>
          <a:xfrm>
            <a:off x="1484177" y="1906915"/>
            <a:ext cx="0" cy="55599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ADB46A-5604-4626-8C36-F4139B0F9185}"/>
              </a:ext>
            </a:extLst>
          </p:cNvPr>
          <p:cNvSpPr txBox="1"/>
          <p:nvPr/>
        </p:nvSpPr>
        <p:spPr>
          <a:xfrm>
            <a:off x="1159245" y="2527235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5728E-69C7-4B4A-A78A-CA0E4B0046D2}"/>
              </a:ext>
            </a:extLst>
          </p:cNvPr>
          <p:cNvCxnSpPr/>
          <p:nvPr/>
        </p:nvCxnSpPr>
        <p:spPr>
          <a:xfrm>
            <a:off x="2586971" y="1906915"/>
            <a:ext cx="0" cy="62032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ED18CD-4976-49A4-BE3A-EDFAFC9A6B2A}"/>
              </a:ext>
            </a:extLst>
          </p:cNvPr>
          <p:cNvSpPr txBox="1"/>
          <p:nvPr/>
        </p:nvSpPr>
        <p:spPr>
          <a:xfrm>
            <a:off x="2357222" y="252723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59A3EF-F001-41D5-AEAD-6674742303DE}"/>
              </a:ext>
            </a:extLst>
          </p:cNvPr>
          <p:cNvCxnSpPr/>
          <p:nvPr/>
        </p:nvCxnSpPr>
        <p:spPr>
          <a:xfrm>
            <a:off x="3358927" y="1906915"/>
            <a:ext cx="0" cy="62032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CBC0E1-E050-4A36-8FC8-25F164E3C20A}"/>
              </a:ext>
            </a:extLst>
          </p:cNvPr>
          <p:cNvSpPr txBox="1"/>
          <p:nvPr/>
        </p:nvSpPr>
        <p:spPr>
          <a:xfrm>
            <a:off x="2972904" y="252723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FFDDBC-9766-4D37-9B6B-9952629FD4EC}"/>
              </a:ext>
            </a:extLst>
          </p:cNvPr>
          <p:cNvCxnSpPr/>
          <p:nvPr/>
        </p:nvCxnSpPr>
        <p:spPr>
          <a:xfrm>
            <a:off x="5536945" y="1906915"/>
            <a:ext cx="0" cy="62032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B39E1E-90EB-4F9C-9F5F-552C14CFD232}"/>
              </a:ext>
            </a:extLst>
          </p:cNvPr>
          <p:cNvSpPr txBox="1"/>
          <p:nvPr/>
        </p:nvSpPr>
        <p:spPr>
          <a:xfrm>
            <a:off x="5265842" y="252723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2AAEB9-00A2-461A-A2B7-B39E8A9B0F01}"/>
              </a:ext>
            </a:extLst>
          </p:cNvPr>
          <p:cNvCxnSpPr/>
          <p:nvPr/>
        </p:nvCxnSpPr>
        <p:spPr>
          <a:xfrm>
            <a:off x="7168161" y="1865560"/>
            <a:ext cx="0" cy="66167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85C87B-22FD-4087-9417-25D7EBB1CB19}"/>
              </a:ext>
            </a:extLst>
          </p:cNvPr>
          <p:cNvSpPr txBox="1"/>
          <p:nvPr/>
        </p:nvSpPr>
        <p:spPr>
          <a:xfrm>
            <a:off x="6841789" y="252749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8FB518-721F-4A9F-A824-AE02B9BE923F}"/>
              </a:ext>
            </a:extLst>
          </p:cNvPr>
          <p:cNvCxnSpPr/>
          <p:nvPr/>
        </p:nvCxnSpPr>
        <p:spPr>
          <a:xfrm>
            <a:off x="7590898" y="1971244"/>
            <a:ext cx="0" cy="38597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13001B-4C32-42B7-B99F-30B97DADE6DE}"/>
              </a:ext>
            </a:extLst>
          </p:cNvPr>
          <p:cNvCxnSpPr/>
          <p:nvPr/>
        </p:nvCxnSpPr>
        <p:spPr>
          <a:xfrm>
            <a:off x="7292225" y="1447417"/>
            <a:ext cx="4002223" cy="5054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847183-35E3-4807-958C-34A31E63B983}"/>
              </a:ext>
            </a:extLst>
          </p:cNvPr>
          <p:cNvSpPr txBox="1"/>
          <p:nvPr/>
        </p:nvSpPr>
        <p:spPr>
          <a:xfrm>
            <a:off x="7995256" y="1027906"/>
            <a:ext cx="15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tc39 </a:t>
            </a:r>
            <a:r>
              <a:rPr lang="fr-FR" dirty="0" err="1"/>
              <a:t>proposals</a:t>
            </a:r>
            <a:endParaRPr lang="fr-FR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88871B-2463-4CFB-8CE4-C62DA61F4A33}"/>
              </a:ext>
            </a:extLst>
          </p:cNvPr>
          <p:cNvCxnSpPr/>
          <p:nvPr/>
        </p:nvCxnSpPr>
        <p:spPr>
          <a:xfrm>
            <a:off x="6262951" y="1337138"/>
            <a:ext cx="0" cy="247669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36DB43-368C-43FB-92EF-6B5064AE5703}"/>
              </a:ext>
            </a:extLst>
          </p:cNvPr>
          <p:cNvSpPr txBox="1"/>
          <p:nvPr/>
        </p:nvSpPr>
        <p:spPr>
          <a:xfrm>
            <a:off x="6037797" y="397924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C28CA-6D84-4E9D-977D-0968D82DEF96}"/>
              </a:ext>
            </a:extLst>
          </p:cNvPr>
          <p:cNvCxnSpPr/>
          <p:nvPr/>
        </p:nvCxnSpPr>
        <p:spPr>
          <a:xfrm flipV="1">
            <a:off x="6469725" y="3110798"/>
            <a:ext cx="496257" cy="80412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9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365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Notes</vt:lpstr>
      <vt:lpstr>Liste des extensions VSCODE</vt:lpstr>
      <vt:lpstr>git</vt:lpstr>
      <vt:lpstr>npm</vt:lpstr>
      <vt:lpstr>HTTP</vt:lpstr>
      <vt:lpstr>Case (casse)</vt:lpstr>
      <vt:lpstr>Javascript</vt:lpstr>
      <vt:lpstr>this</vt:lpstr>
      <vt:lpstr>Javascript</vt:lpstr>
      <vt:lpstr>CRUD</vt:lpstr>
      <vt:lpstr>REST</vt:lpstr>
      <vt:lpstr>webographie</vt:lpstr>
      <vt:lpstr>asynchrone</vt:lpstr>
      <vt:lpstr>Repository GITHUB</vt:lpstr>
      <vt:lpstr>CORS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27</cp:revision>
  <dcterms:created xsi:type="dcterms:W3CDTF">2022-06-27T08:35:50Z</dcterms:created>
  <dcterms:modified xsi:type="dcterms:W3CDTF">2022-06-30T13:24:28Z</dcterms:modified>
</cp:coreProperties>
</file>