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4" r:id="rId15"/>
    <p:sldId id="270" r:id="rId16"/>
    <p:sldId id="271" r:id="rId17"/>
    <p:sldId id="272" r:id="rId18"/>
    <p:sldId id="273" r:id="rId19"/>
    <p:sldId id="275" r:id="rId20"/>
    <p:sldId id="276" r:id="rId21"/>
    <p:sldId id="26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A344E-DEA8-40CD-AC51-D04F1FE56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A7B2B-3060-4045-BEE4-44F9CFCF4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1E1BA-54E0-44D6-B77F-EF1B7336D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27EE-A32D-4CC2-8FA9-862DD845756C}" type="datetimeFigureOut">
              <a:rPr lang="fr-FR" smtClean="0"/>
              <a:t>26/03/2021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F8828-6DF4-4FD3-88C0-D03D56D0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C87FF-E83A-4875-8EE9-926ECB9B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72E1-256D-438E-A6A2-ACAF3EF861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67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56D30-33C9-4994-9001-9A4533CF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DB5F4-BCFB-4A8A-B114-32A212E99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80593-ED4A-40DE-8910-CC3AFC6BE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27EE-A32D-4CC2-8FA9-862DD845756C}" type="datetimeFigureOut">
              <a:rPr lang="fr-FR" smtClean="0"/>
              <a:t>26/03/2021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3921A-DFE9-42C5-B89C-D2BFE28F4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CB69E-3360-462D-AAE4-3D79F372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72E1-256D-438E-A6A2-ACAF3EF861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03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161A7A-5930-4B2B-9A9C-12E864398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12D19-ABBE-4B0B-821E-927BB1588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C5ADD-D55B-4895-B370-D52EEDBDC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27EE-A32D-4CC2-8FA9-862DD845756C}" type="datetimeFigureOut">
              <a:rPr lang="fr-FR" smtClean="0"/>
              <a:t>26/03/2021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38BC6-F111-4E4A-ADDE-FBCBEB451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A37F6-BDC9-4191-9F78-693D59C88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72E1-256D-438E-A6A2-ACAF3EF861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92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3F6F-106B-41AA-A221-C8FFE0B49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AA604-D401-4944-8ABC-A3578E803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3E2F5-F163-4164-A502-6A820332D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27EE-A32D-4CC2-8FA9-862DD845756C}" type="datetimeFigureOut">
              <a:rPr lang="fr-FR" smtClean="0"/>
              <a:t>26/03/2021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C175B-6457-49E5-967B-4EDEB39C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1E98A-D40E-4E5E-850B-72A1C1CF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72E1-256D-438E-A6A2-ACAF3EF861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27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D1930-6B13-4F82-851A-643FD42B4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1B64F-E673-4BA7-BF58-560852DEE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DBF19-5472-49B7-9990-AD456FDF6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27EE-A32D-4CC2-8FA9-862DD845756C}" type="datetimeFigureOut">
              <a:rPr lang="fr-FR" smtClean="0"/>
              <a:t>26/03/2021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D84CB-34B1-4F2E-B092-7D50908D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A191C-40C6-49DC-808F-AA273A5A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72E1-256D-438E-A6A2-ACAF3EF861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20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17822-476D-4D85-A9C1-A3821982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28194-1993-46C1-8429-C13ECCA3C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560B5-3B3F-4DCB-BEBC-439D2050D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7654D-335B-44A0-8949-F61923557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27EE-A32D-4CC2-8FA9-862DD845756C}" type="datetimeFigureOut">
              <a:rPr lang="fr-FR" smtClean="0"/>
              <a:t>26/03/2021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884AC-467E-491A-9BB7-90B5524D9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93E65-8E2A-4869-916A-F5EDBE7E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72E1-256D-438E-A6A2-ACAF3EF861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01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2BE69-1386-408B-A9A4-E88C26F90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94D54-7802-46A3-B2E0-8FDBACD6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F5D0B-335E-4EA1-9D8E-A379C3164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FE437B-8CA1-4623-9BEF-0906FED449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F42ED6-FF82-4CFA-ABEE-59B1FBE48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811257-4607-4345-98B8-A1D26D20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27EE-A32D-4CC2-8FA9-862DD845756C}" type="datetimeFigureOut">
              <a:rPr lang="fr-FR" smtClean="0"/>
              <a:t>26/03/2021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722465-2594-478B-993E-4A2AD10BC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9298F8-F03A-406B-AE46-C8918111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72E1-256D-438E-A6A2-ACAF3EF861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68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7DFFF-CCF7-4052-9FE4-B143D2602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B3443C-8F91-4A8A-B62F-12F37DD2F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27EE-A32D-4CC2-8FA9-862DD845756C}" type="datetimeFigureOut">
              <a:rPr lang="fr-FR" smtClean="0"/>
              <a:t>26/03/2021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068D4A-E888-46EA-B5A3-B45776BF2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ED32E-92DB-4FCC-B906-1F2A471D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72E1-256D-438E-A6A2-ACAF3EF861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994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2C356E-D307-4E5A-9450-4A1263F9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27EE-A32D-4CC2-8FA9-862DD845756C}" type="datetimeFigureOut">
              <a:rPr lang="fr-FR" smtClean="0"/>
              <a:t>26/03/2021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56114-19D1-49DA-9514-C5D15C18E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04719-3D66-442E-906E-2969F206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72E1-256D-438E-A6A2-ACAF3EF861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562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B1ED2-72A7-4F94-B9AC-958A2FF07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F647A-39EC-4239-A070-A394D99E4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9D307-3826-4EE5-AD28-B99044DCC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115E1-4A41-4619-9228-4F9A5FED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27EE-A32D-4CC2-8FA9-862DD845756C}" type="datetimeFigureOut">
              <a:rPr lang="fr-FR" smtClean="0"/>
              <a:t>26/03/2021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832A9-F3D1-4DD7-AD79-7B4CE6917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85D41-BDEA-4AC9-9D7E-D3508236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72E1-256D-438E-A6A2-ACAF3EF861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2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DF31-CDEB-4A19-A996-E76747CA7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6618EE-45AF-48F0-B514-D81511B43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261AC-7190-48F1-B366-92459D597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E2B70-06D3-40BE-8C02-3B4C71C8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27EE-A32D-4CC2-8FA9-862DD845756C}" type="datetimeFigureOut">
              <a:rPr lang="fr-FR" smtClean="0"/>
              <a:t>26/03/2021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DD5FE-BD66-47B7-9069-E4F2C0EE9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D714F-7F16-4DE8-B341-67D2147A8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72E1-256D-438E-A6A2-ACAF3EF861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78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E6ED8C-8E5E-410D-804C-90A076A6E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CED60-B53D-4FF8-9870-0F5318DC0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A37DD-85DF-4944-A023-B582A2586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D27EE-A32D-4CC2-8FA9-862DD845756C}" type="datetimeFigureOut">
              <a:rPr lang="fr-FR" smtClean="0"/>
              <a:t>26/03/2021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A667F-3139-43ED-BEC8-83BE77956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3140-5C82-4551-981A-27CD4623E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372E1-256D-438E-A6A2-ACAF3EF861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762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es6-features.org/" TargetMode="External"/><Relationship Id="rId2" Type="http://schemas.openxmlformats.org/officeDocument/2006/relationships/hyperlink" Target="https://refactoring.gur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lexboxfroggy.com/#fr" TargetMode="External"/><Relationship Id="rId5" Type="http://schemas.openxmlformats.org/officeDocument/2006/relationships/hyperlink" Target="https://css-tricks.com/snippets/css/a-guide-to-flexbox/" TargetMode="External"/><Relationship Id="rId4" Type="http://schemas.openxmlformats.org/officeDocument/2006/relationships/hyperlink" Target="https://caniuse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45551D-ACC3-4025-AF27-AB8F70921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895" y="1020096"/>
            <a:ext cx="5312209" cy="495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89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37AF-BFF4-439D-85FD-9D4DA700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Ouverture de fichier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AAE925E-930F-4F51-B4CF-B5AEAC493114}"/>
              </a:ext>
            </a:extLst>
          </p:cNvPr>
          <p:cNvCxnSpPr/>
          <p:nvPr/>
        </p:nvCxnSpPr>
        <p:spPr>
          <a:xfrm flipV="1">
            <a:off x="358588" y="2187388"/>
            <a:ext cx="11497236" cy="403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6458B3-2CB0-41D0-955E-7549473A5E25}"/>
              </a:ext>
            </a:extLst>
          </p:cNvPr>
          <p:cNvCxnSpPr/>
          <p:nvPr/>
        </p:nvCxnSpPr>
        <p:spPr>
          <a:xfrm>
            <a:off x="945776" y="1743635"/>
            <a:ext cx="0" cy="10399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0EFAE4F-8F76-4E6F-B629-716FFC0E1693}"/>
              </a:ext>
            </a:extLst>
          </p:cNvPr>
          <p:cNvSpPr/>
          <p:nvPr/>
        </p:nvSpPr>
        <p:spPr>
          <a:xfrm>
            <a:off x="963706" y="1972235"/>
            <a:ext cx="4912659" cy="506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689201-68FB-4EE4-82D0-A94C73D6477C}"/>
              </a:ext>
            </a:extLst>
          </p:cNvPr>
          <p:cNvCxnSpPr/>
          <p:nvPr/>
        </p:nvCxnSpPr>
        <p:spPr>
          <a:xfrm>
            <a:off x="5876365" y="1582271"/>
            <a:ext cx="0" cy="129988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5C6CD1-D5F9-4968-B17F-A43F57014C8B}"/>
              </a:ext>
            </a:extLst>
          </p:cNvPr>
          <p:cNvCxnSpPr/>
          <p:nvPr/>
        </p:nvCxnSpPr>
        <p:spPr>
          <a:xfrm flipV="1">
            <a:off x="376517" y="5015754"/>
            <a:ext cx="11497236" cy="717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7FE833-60C9-4D1D-B0EA-18C21CC63FE5}"/>
              </a:ext>
            </a:extLst>
          </p:cNvPr>
          <p:cNvCxnSpPr/>
          <p:nvPr/>
        </p:nvCxnSpPr>
        <p:spPr>
          <a:xfrm>
            <a:off x="1075765" y="2272553"/>
            <a:ext cx="0" cy="10076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F0EDAE-CD53-4E8B-92BF-0CD029F3EEF5}"/>
              </a:ext>
            </a:extLst>
          </p:cNvPr>
          <p:cNvCxnSpPr/>
          <p:nvPr/>
        </p:nvCxnSpPr>
        <p:spPr>
          <a:xfrm flipV="1">
            <a:off x="322729" y="3218329"/>
            <a:ext cx="11604812" cy="1120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394EB39-0930-4EF9-AC4E-829FDBE5457C}"/>
              </a:ext>
            </a:extLst>
          </p:cNvPr>
          <p:cNvSpPr/>
          <p:nvPr/>
        </p:nvSpPr>
        <p:spPr>
          <a:xfrm>
            <a:off x="1156447" y="3065088"/>
            <a:ext cx="4509246" cy="46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E2E042-E493-4CA3-9A9B-7E12FEC4A90E}"/>
              </a:ext>
            </a:extLst>
          </p:cNvPr>
          <p:cNvCxnSpPr/>
          <p:nvPr/>
        </p:nvCxnSpPr>
        <p:spPr>
          <a:xfrm flipV="1">
            <a:off x="5746374" y="2577353"/>
            <a:ext cx="35861" cy="5997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BD27C5C-661A-44A8-BB1C-871DB9D51B6B}"/>
              </a:ext>
            </a:extLst>
          </p:cNvPr>
          <p:cNvSpPr txBox="1"/>
          <p:nvPr/>
        </p:nvSpPr>
        <p:spPr>
          <a:xfrm>
            <a:off x="10466292" y="178930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CPU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F723C6-48E3-4451-BF39-C7CDA73E6F79}"/>
              </a:ext>
            </a:extLst>
          </p:cNvPr>
          <p:cNvSpPr txBox="1"/>
          <p:nvPr/>
        </p:nvSpPr>
        <p:spPr>
          <a:xfrm>
            <a:off x="10053716" y="2793430"/>
            <a:ext cx="153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Controleur</a:t>
            </a:r>
            <a:r>
              <a:rPr lang="fr-FR" dirty="0"/>
              <a:t> DD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F95B05-C910-4897-A739-2C2A7934114F}"/>
              </a:ext>
            </a:extLst>
          </p:cNvPr>
          <p:cNvSpPr txBox="1"/>
          <p:nvPr/>
        </p:nvSpPr>
        <p:spPr>
          <a:xfrm>
            <a:off x="10412506" y="469750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CPU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055AEC-BAFD-452D-9CAF-15C25AB3C3AB}"/>
              </a:ext>
            </a:extLst>
          </p:cNvPr>
          <p:cNvCxnSpPr/>
          <p:nvPr/>
        </p:nvCxnSpPr>
        <p:spPr>
          <a:xfrm flipV="1">
            <a:off x="461681" y="6398097"/>
            <a:ext cx="11497236" cy="717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758E166-8D13-4A76-8111-341AAF22BF96}"/>
              </a:ext>
            </a:extLst>
          </p:cNvPr>
          <p:cNvSpPr txBox="1"/>
          <p:nvPr/>
        </p:nvSpPr>
        <p:spPr>
          <a:xfrm>
            <a:off x="10053716" y="5962454"/>
            <a:ext cx="153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Controleur</a:t>
            </a:r>
            <a:r>
              <a:rPr lang="fr-FR" dirty="0"/>
              <a:t> DD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4AE25E8-CDB3-4303-AF86-04911FAD5FA8}"/>
              </a:ext>
            </a:extLst>
          </p:cNvPr>
          <p:cNvCxnSpPr/>
          <p:nvPr/>
        </p:nvCxnSpPr>
        <p:spPr>
          <a:xfrm>
            <a:off x="838200" y="4737847"/>
            <a:ext cx="0" cy="67235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E9F105C-2A28-4B9E-915F-12598FD31596}"/>
              </a:ext>
            </a:extLst>
          </p:cNvPr>
          <p:cNvSpPr/>
          <p:nvPr/>
        </p:nvSpPr>
        <p:spPr>
          <a:xfrm>
            <a:off x="914400" y="4882172"/>
            <a:ext cx="161365" cy="4132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4A88B4-016F-4046-8711-0C373DB6DB93}"/>
              </a:ext>
            </a:extLst>
          </p:cNvPr>
          <p:cNvSpPr/>
          <p:nvPr/>
        </p:nvSpPr>
        <p:spPr>
          <a:xfrm>
            <a:off x="945776" y="6191950"/>
            <a:ext cx="4509246" cy="46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0809D9-E3BD-4D59-8495-91D0BBB51B5F}"/>
              </a:ext>
            </a:extLst>
          </p:cNvPr>
          <p:cNvCxnSpPr/>
          <p:nvPr/>
        </p:nvCxnSpPr>
        <p:spPr>
          <a:xfrm>
            <a:off x="995082" y="5429020"/>
            <a:ext cx="0" cy="6714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17615B9-A63E-43A2-BF24-9558C3D5432F}"/>
              </a:ext>
            </a:extLst>
          </p:cNvPr>
          <p:cNvCxnSpPr/>
          <p:nvPr/>
        </p:nvCxnSpPr>
        <p:spPr>
          <a:xfrm flipV="1">
            <a:off x="5455022" y="5248835"/>
            <a:ext cx="80684" cy="8202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499AB63-4165-4D86-8F56-704744CFBD8B}"/>
              </a:ext>
            </a:extLst>
          </p:cNvPr>
          <p:cNvCxnSpPr/>
          <p:nvPr/>
        </p:nvCxnSpPr>
        <p:spPr>
          <a:xfrm>
            <a:off x="5665693" y="4589929"/>
            <a:ext cx="0" cy="10690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C7EF36F-2CA9-4BFC-B81E-BD56DD784530}"/>
              </a:ext>
            </a:extLst>
          </p:cNvPr>
          <p:cNvSpPr/>
          <p:nvPr/>
        </p:nvSpPr>
        <p:spPr>
          <a:xfrm>
            <a:off x="5719254" y="4835569"/>
            <a:ext cx="161365" cy="4132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337A5B-072E-413A-9954-CD334A333131}"/>
              </a:ext>
            </a:extLst>
          </p:cNvPr>
          <p:cNvCxnSpPr/>
          <p:nvPr/>
        </p:nvCxnSpPr>
        <p:spPr>
          <a:xfrm>
            <a:off x="3294529" y="4737847"/>
            <a:ext cx="0" cy="69117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557808E-30AA-4162-A94F-B909F4B73B98}"/>
              </a:ext>
            </a:extLst>
          </p:cNvPr>
          <p:cNvSpPr/>
          <p:nvPr/>
        </p:nvSpPr>
        <p:spPr>
          <a:xfrm>
            <a:off x="3339353" y="4882172"/>
            <a:ext cx="237553" cy="3666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40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8AA61-8306-40E1-B133-8B815D39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d’express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68514E3-90C7-4A66-B685-4CE774BA06BB}"/>
              </a:ext>
            </a:extLst>
          </p:cNvPr>
          <p:cNvCxnSpPr/>
          <p:nvPr/>
        </p:nvCxnSpPr>
        <p:spPr>
          <a:xfrm>
            <a:off x="372035" y="3092824"/>
            <a:ext cx="1134035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10E25F-1543-4084-95C1-1EEB137116D6}"/>
              </a:ext>
            </a:extLst>
          </p:cNvPr>
          <p:cNvCxnSpPr/>
          <p:nvPr/>
        </p:nvCxnSpPr>
        <p:spPr>
          <a:xfrm>
            <a:off x="690282" y="2675965"/>
            <a:ext cx="0" cy="85164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79C6058-C721-4CC7-9DBE-3F3EE94EDCA1}"/>
              </a:ext>
            </a:extLst>
          </p:cNvPr>
          <p:cNvSpPr/>
          <p:nvPr/>
        </p:nvSpPr>
        <p:spPr>
          <a:xfrm>
            <a:off x="708211" y="2855259"/>
            <a:ext cx="156883" cy="4661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3AE621-3BE9-467B-AB45-C373CE774A70}"/>
              </a:ext>
            </a:extLst>
          </p:cNvPr>
          <p:cNvCxnSpPr/>
          <p:nvPr/>
        </p:nvCxnSpPr>
        <p:spPr>
          <a:xfrm>
            <a:off x="2796988" y="2667000"/>
            <a:ext cx="0" cy="85164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B3572D5-8205-440F-80E3-D84C040F4ADB}"/>
              </a:ext>
            </a:extLst>
          </p:cNvPr>
          <p:cNvSpPr/>
          <p:nvPr/>
        </p:nvSpPr>
        <p:spPr>
          <a:xfrm>
            <a:off x="2814917" y="2846294"/>
            <a:ext cx="156883" cy="4661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BDCCCC-FCCC-4355-9FD4-C8E10A36F3B7}"/>
              </a:ext>
            </a:extLst>
          </p:cNvPr>
          <p:cNvCxnSpPr/>
          <p:nvPr/>
        </p:nvCxnSpPr>
        <p:spPr>
          <a:xfrm>
            <a:off x="4807323" y="2635623"/>
            <a:ext cx="0" cy="85164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12F94F5-378C-4CDE-AE7E-5A0324DAF115}"/>
              </a:ext>
            </a:extLst>
          </p:cNvPr>
          <p:cNvSpPr/>
          <p:nvPr/>
        </p:nvSpPr>
        <p:spPr>
          <a:xfrm>
            <a:off x="4825252" y="2814917"/>
            <a:ext cx="156883" cy="4661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356304-0C7A-4AD5-93EA-787B782DFE5E}"/>
              </a:ext>
            </a:extLst>
          </p:cNvPr>
          <p:cNvCxnSpPr>
            <a:cxnSpLocks/>
          </p:cNvCxnSpPr>
          <p:nvPr/>
        </p:nvCxnSpPr>
        <p:spPr>
          <a:xfrm>
            <a:off x="6757147" y="2667000"/>
            <a:ext cx="0" cy="85164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ED3895B-E8A0-486C-9F6D-A230999F2182}"/>
              </a:ext>
            </a:extLst>
          </p:cNvPr>
          <p:cNvSpPr/>
          <p:nvPr/>
        </p:nvSpPr>
        <p:spPr>
          <a:xfrm>
            <a:off x="6775076" y="2846294"/>
            <a:ext cx="156883" cy="4661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6F61AC-C982-4268-8A0E-7E6E3C2607A4}"/>
              </a:ext>
            </a:extLst>
          </p:cNvPr>
          <p:cNvSpPr txBox="1"/>
          <p:nvPr/>
        </p:nvSpPr>
        <p:spPr>
          <a:xfrm>
            <a:off x="89648" y="3580510"/>
            <a:ext cx="206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Demarrage</a:t>
            </a:r>
            <a:r>
              <a:rPr lang="fr-FR" dirty="0"/>
              <a:t> </a:t>
            </a:r>
            <a:r>
              <a:rPr lang="fr-FR" dirty="0" err="1"/>
              <a:t>server.ts</a:t>
            </a:r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CBFC7D-C9DF-4919-AC05-64DDCA56943D}"/>
              </a:ext>
            </a:extLst>
          </p:cNvPr>
          <p:cNvSpPr txBox="1"/>
          <p:nvPr/>
        </p:nvSpPr>
        <p:spPr>
          <a:xfrm>
            <a:off x="2177042" y="3606516"/>
            <a:ext cx="192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Callback </a:t>
            </a:r>
            <a:r>
              <a:rPr lang="fr-FR" dirty="0" err="1"/>
              <a:t>app.listen</a:t>
            </a:r>
            <a:endParaRPr lang="fr-F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3988E6-C9CB-47F9-B1AF-8FB79D0D203A}"/>
              </a:ext>
            </a:extLst>
          </p:cNvPr>
          <p:cNvSpPr txBox="1"/>
          <p:nvPr/>
        </p:nvSpPr>
        <p:spPr>
          <a:xfrm>
            <a:off x="4397188" y="2245659"/>
            <a:ext cx="170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Get</a:t>
            </a:r>
            <a:r>
              <a:rPr lang="fr-FR" dirty="0"/>
              <a:t> /api/articles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CA0B7D-A40D-44D5-AE1C-A41C9B365811}"/>
              </a:ext>
            </a:extLst>
          </p:cNvPr>
          <p:cNvSpPr txBox="1"/>
          <p:nvPr/>
        </p:nvSpPr>
        <p:spPr>
          <a:xfrm>
            <a:off x="6228602" y="3487270"/>
            <a:ext cx="18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POST /api/articles</a:t>
            </a:r>
          </a:p>
        </p:txBody>
      </p:sp>
    </p:spTree>
    <p:extLst>
      <p:ext uri="{BB962C8B-B14F-4D97-AF65-F5344CB8AC3E}">
        <p14:creationId xmlns:p14="http://schemas.microsoft.com/office/powerpoint/2010/main" val="3976553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2F3718A-D573-42FE-944A-559A8600352C}"/>
              </a:ext>
            </a:extLst>
          </p:cNvPr>
          <p:cNvSpPr/>
          <p:nvPr/>
        </p:nvSpPr>
        <p:spPr>
          <a:xfrm>
            <a:off x="779930" y="2617694"/>
            <a:ext cx="8615080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709599-BF6F-4BE1-B3E3-185EFA20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Sync.js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F9AC82-6863-4977-AE4F-246282B3E1B7}"/>
              </a:ext>
            </a:extLst>
          </p:cNvPr>
          <p:cNvCxnSpPr/>
          <p:nvPr/>
        </p:nvCxnSpPr>
        <p:spPr>
          <a:xfrm flipV="1">
            <a:off x="443753" y="2913529"/>
            <a:ext cx="11470341" cy="806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21AB7C-3B3B-4498-BD63-38C5BF50F0AD}"/>
              </a:ext>
            </a:extLst>
          </p:cNvPr>
          <p:cNvCxnSpPr/>
          <p:nvPr/>
        </p:nvCxnSpPr>
        <p:spPr>
          <a:xfrm>
            <a:off x="726141" y="2617694"/>
            <a:ext cx="0" cy="77993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4687505-EDDB-42DA-9E22-D581BDAF55B4}"/>
              </a:ext>
            </a:extLst>
          </p:cNvPr>
          <p:cNvSpPr/>
          <p:nvPr/>
        </p:nvSpPr>
        <p:spPr>
          <a:xfrm>
            <a:off x="779930" y="2805953"/>
            <a:ext cx="2075330" cy="367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609B96-053D-4891-ADA9-4F178FFD80E9}"/>
              </a:ext>
            </a:extLst>
          </p:cNvPr>
          <p:cNvSpPr/>
          <p:nvPr/>
        </p:nvSpPr>
        <p:spPr>
          <a:xfrm>
            <a:off x="2909048" y="2805952"/>
            <a:ext cx="2075330" cy="367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0D6046-CEBA-404C-A9CC-B800CB6646FC}"/>
              </a:ext>
            </a:extLst>
          </p:cNvPr>
          <p:cNvSpPr/>
          <p:nvPr/>
        </p:nvSpPr>
        <p:spPr>
          <a:xfrm>
            <a:off x="5038166" y="2796986"/>
            <a:ext cx="2075330" cy="367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F9BAF9-7D3E-4208-8E04-635F51710F93}"/>
              </a:ext>
            </a:extLst>
          </p:cNvPr>
          <p:cNvSpPr/>
          <p:nvPr/>
        </p:nvSpPr>
        <p:spPr>
          <a:xfrm>
            <a:off x="7167284" y="2796985"/>
            <a:ext cx="2075330" cy="367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0171D6-EB07-48C8-B36B-C6AD925FE216}"/>
              </a:ext>
            </a:extLst>
          </p:cNvPr>
          <p:cNvCxnSpPr/>
          <p:nvPr/>
        </p:nvCxnSpPr>
        <p:spPr>
          <a:xfrm>
            <a:off x="6033247" y="1512794"/>
            <a:ext cx="0" cy="280147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57B6E3C-28D7-43D5-972F-28BC8904B443}"/>
              </a:ext>
            </a:extLst>
          </p:cNvPr>
          <p:cNvSpPr/>
          <p:nvPr/>
        </p:nvSpPr>
        <p:spPr>
          <a:xfrm>
            <a:off x="9462247" y="2693894"/>
            <a:ext cx="1335741" cy="5423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AD4EF62-498D-4944-92E1-910F7EF323F5}"/>
              </a:ext>
            </a:extLst>
          </p:cNvPr>
          <p:cNvCxnSpPr>
            <a:cxnSpLocks/>
          </p:cNvCxnSpPr>
          <p:nvPr/>
        </p:nvCxnSpPr>
        <p:spPr>
          <a:xfrm>
            <a:off x="788895" y="3611935"/>
            <a:ext cx="152400" cy="9368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1A30AF-6BC5-4AF4-BAF5-D7F66951CD84}"/>
              </a:ext>
            </a:extLst>
          </p:cNvPr>
          <p:cNvCxnSpPr>
            <a:cxnSpLocks/>
          </p:cNvCxnSpPr>
          <p:nvPr/>
        </p:nvCxnSpPr>
        <p:spPr>
          <a:xfrm flipV="1">
            <a:off x="233083" y="4817688"/>
            <a:ext cx="11609294" cy="448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92F32AE-41A6-4DAA-8BD5-AE7F5521EE2C}"/>
              </a:ext>
            </a:extLst>
          </p:cNvPr>
          <p:cNvSpPr/>
          <p:nvPr/>
        </p:nvSpPr>
        <p:spPr>
          <a:xfrm>
            <a:off x="851648" y="4598052"/>
            <a:ext cx="2093259" cy="461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2A5211-4CBF-4C12-A860-34741942A1B3}"/>
              </a:ext>
            </a:extLst>
          </p:cNvPr>
          <p:cNvCxnSpPr>
            <a:cxnSpLocks/>
          </p:cNvCxnSpPr>
          <p:nvPr/>
        </p:nvCxnSpPr>
        <p:spPr>
          <a:xfrm flipH="1" flipV="1">
            <a:off x="2819401" y="3401264"/>
            <a:ext cx="53788" cy="11161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664B84-F24B-4A06-A65B-2461140F517D}"/>
              </a:ext>
            </a:extLst>
          </p:cNvPr>
          <p:cNvCxnSpPr>
            <a:cxnSpLocks/>
          </p:cNvCxnSpPr>
          <p:nvPr/>
        </p:nvCxnSpPr>
        <p:spPr>
          <a:xfrm>
            <a:off x="3110756" y="3548763"/>
            <a:ext cx="152400" cy="9368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65E0CA7-916D-44EB-BC53-DFE40E64A78D}"/>
              </a:ext>
            </a:extLst>
          </p:cNvPr>
          <p:cNvSpPr/>
          <p:nvPr/>
        </p:nvSpPr>
        <p:spPr>
          <a:xfrm>
            <a:off x="3092823" y="4583763"/>
            <a:ext cx="1846732" cy="461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8F7CAB5-EA08-4FFF-AFBF-1330624E7D05}"/>
              </a:ext>
            </a:extLst>
          </p:cNvPr>
          <p:cNvCxnSpPr>
            <a:cxnSpLocks/>
          </p:cNvCxnSpPr>
          <p:nvPr/>
        </p:nvCxnSpPr>
        <p:spPr>
          <a:xfrm flipV="1">
            <a:off x="4657167" y="3414568"/>
            <a:ext cx="219635" cy="11161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D56979E-F499-4E75-899B-78DBD57E29C5}"/>
              </a:ext>
            </a:extLst>
          </p:cNvPr>
          <p:cNvCxnSpPr>
            <a:cxnSpLocks/>
          </p:cNvCxnSpPr>
          <p:nvPr/>
        </p:nvCxnSpPr>
        <p:spPr>
          <a:xfrm>
            <a:off x="5257801" y="3616271"/>
            <a:ext cx="152400" cy="9368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9B84608-CC9A-433F-88B0-518C6867E5B5}"/>
              </a:ext>
            </a:extLst>
          </p:cNvPr>
          <p:cNvSpPr/>
          <p:nvPr/>
        </p:nvSpPr>
        <p:spPr>
          <a:xfrm>
            <a:off x="5074025" y="4598052"/>
            <a:ext cx="2093259" cy="461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8B56A91-1670-4B88-8044-973ABB3D0437}"/>
              </a:ext>
            </a:extLst>
          </p:cNvPr>
          <p:cNvCxnSpPr>
            <a:cxnSpLocks/>
          </p:cNvCxnSpPr>
          <p:nvPr/>
        </p:nvCxnSpPr>
        <p:spPr>
          <a:xfrm flipV="1">
            <a:off x="6698878" y="3396782"/>
            <a:ext cx="219635" cy="11161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38949C-BB00-4C6F-91D8-5675DD29A33A}"/>
              </a:ext>
            </a:extLst>
          </p:cNvPr>
          <p:cNvCxnSpPr>
            <a:cxnSpLocks/>
          </p:cNvCxnSpPr>
          <p:nvPr/>
        </p:nvCxnSpPr>
        <p:spPr>
          <a:xfrm>
            <a:off x="7368990" y="3569353"/>
            <a:ext cx="152400" cy="9368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517981E-6912-4925-8F0C-FF6AE66B965A}"/>
              </a:ext>
            </a:extLst>
          </p:cNvPr>
          <p:cNvSpPr/>
          <p:nvPr/>
        </p:nvSpPr>
        <p:spPr>
          <a:xfrm>
            <a:off x="7252446" y="4598052"/>
            <a:ext cx="2093259" cy="461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3D3337F-A7B6-4965-9C17-28A77273116C}"/>
              </a:ext>
            </a:extLst>
          </p:cNvPr>
          <p:cNvCxnSpPr>
            <a:cxnSpLocks/>
          </p:cNvCxnSpPr>
          <p:nvPr/>
        </p:nvCxnSpPr>
        <p:spPr>
          <a:xfrm flipV="1">
            <a:off x="8901957" y="3385996"/>
            <a:ext cx="219635" cy="11161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66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5E330-74D0-4D9F-91E1-2E7E267B1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Async.js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22E901-4DF4-4894-A40D-27EDD8CBFCCF}"/>
              </a:ext>
            </a:extLst>
          </p:cNvPr>
          <p:cNvCxnSpPr/>
          <p:nvPr/>
        </p:nvCxnSpPr>
        <p:spPr>
          <a:xfrm flipV="1">
            <a:off x="376518" y="3097306"/>
            <a:ext cx="11559988" cy="76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0AEA18-E171-4E55-A1C9-10DF8C29A7FB}"/>
              </a:ext>
            </a:extLst>
          </p:cNvPr>
          <p:cNvCxnSpPr/>
          <p:nvPr/>
        </p:nvCxnSpPr>
        <p:spPr>
          <a:xfrm>
            <a:off x="600635" y="2796988"/>
            <a:ext cx="0" cy="74855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8A97A9F-A947-4E4F-899C-BA847F52A440}"/>
              </a:ext>
            </a:extLst>
          </p:cNvPr>
          <p:cNvSpPr/>
          <p:nvPr/>
        </p:nvSpPr>
        <p:spPr>
          <a:xfrm>
            <a:off x="649941" y="2922494"/>
            <a:ext cx="331694" cy="506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B66B30-AE4C-45BB-978F-77AE062DC72F}"/>
              </a:ext>
            </a:extLst>
          </p:cNvPr>
          <p:cNvCxnSpPr/>
          <p:nvPr/>
        </p:nvCxnSpPr>
        <p:spPr>
          <a:xfrm>
            <a:off x="775447" y="3639671"/>
            <a:ext cx="152400" cy="9368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07EA9B-5594-425F-B865-51D03FB03949}"/>
              </a:ext>
            </a:extLst>
          </p:cNvPr>
          <p:cNvCxnSpPr/>
          <p:nvPr/>
        </p:nvCxnSpPr>
        <p:spPr>
          <a:xfrm flipV="1">
            <a:off x="219635" y="4845424"/>
            <a:ext cx="11609294" cy="448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C00A8FF-4A52-442E-B1F5-9933A82A626E}"/>
              </a:ext>
            </a:extLst>
          </p:cNvPr>
          <p:cNvSpPr/>
          <p:nvPr/>
        </p:nvSpPr>
        <p:spPr>
          <a:xfrm>
            <a:off x="838200" y="4625788"/>
            <a:ext cx="2093259" cy="461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4F0135-87F2-4F17-BAF1-BB4C5DA2C101}"/>
              </a:ext>
            </a:extLst>
          </p:cNvPr>
          <p:cNvCxnSpPr/>
          <p:nvPr/>
        </p:nvCxnSpPr>
        <p:spPr>
          <a:xfrm flipV="1">
            <a:off x="2859741" y="3429000"/>
            <a:ext cx="219635" cy="11161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3FB06D-2BDF-4F29-A091-D941B0C4457E}"/>
              </a:ext>
            </a:extLst>
          </p:cNvPr>
          <p:cNvCxnSpPr/>
          <p:nvPr/>
        </p:nvCxnSpPr>
        <p:spPr>
          <a:xfrm>
            <a:off x="3200400" y="2689412"/>
            <a:ext cx="0" cy="9502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494147E-73F9-405E-8D90-690B211588C8}"/>
              </a:ext>
            </a:extLst>
          </p:cNvPr>
          <p:cNvSpPr/>
          <p:nvPr/>
        </p:nvSpPr>
        <p:spPr>
          <a:xfrm>
            <a:off x="3249705" y="2897282"/>
            <a:ext cx="331694" cy="506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F086A3-FCD8-42C3-AC75-1467BA52FD5D}"/>
              </a:ext>
            </a:extLst>
          </p:cNvPr>
          <p:cNvCxnSpPr/>
          <p:nvPr/>
        </p:nvCxnSpPr>
        <p:spPr>
          <a:xfrm>
            <a:off x="3420036" y="3644995"/>
            <a:ext cx="152400" cy="9368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BDFFF4D-1104-455F-BA52-4F16DF65FB28}"/>
              </a:ext>
            </a:extLst>
          </p:cNvPr>
          <p:cNvSpPr/>
          <p:nvPr/>
        </p:nvSpPr>
        <p:spPr>
          <a:xfrm>
            <a:off x="3482789" y="4631112"/>
            <a:ext cx="2093259" cy="461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C0E3C8-53AF-4352-BDF6-DB041A64B25D}"/>
              </a:ext>
            </a:extLst>
          </p:cNvPr>
          <p:cNvCxnSpPr/>
          <p:nvPr/>
        </p:nvCxnSpPr>
        <p:spPr>
          <a:xfrm flipV="1">
            <a:off x="5504330" y="3434324"/>
            <a:ext cx="219635" cy="11161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A17391F-2A9D-4041-8ABA-6985276CD873}"/>
              </a:ext>
            </a:extLst>
          </p:cNvPr>
          <p:cNvCxnSpPr/>
          <p:nvPr/>
        </p:nvCxnSpPr>
        <p:spPr>
          <a:xfrm>
            <a:off x="5934637" y="3639671"/>
            <a:ext cx="152400" cy="9368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F7097A6-E036-4BCF-B8C3-2B7341CAFDC4}"/>
              </a:ext>
            </a:extLst>
          </p:cNvPr>
          <p:cNvSpPr/>
          <p:nvPr/>
        </p:nvSpPr>
        <p:spPr>
          <a:xfrm>
            <a:off x="5997390" y="4625788"/>
            <a:ext cx="2093259" cy="461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CD69AB-0941-471D-AD8D-49916A049F82}"/>
              </a:ext>
            </a:extLst>
          </p:cNvPr>
          <p:cNvCxnSpPr/>
          <p:nvPr/>
        </p:nvCxnSpPr>
        <p:spPr>
          <a:xfrm flipV="1">
            <a:off x="8018931" y="3429000"/>
            <a:ext cx="219635" cy="11161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B473271-12A2-43F9-8DE2-5C7A5BF8AD52}"/>
              </a:ext>
            </a:extLst>
          </p:cNvPr>
          <p:cNvCxnSpPr/>
          <p:nvPr/>
        </p:nvCxnSpPr>
        <p:spPr>
          <a:xfrm>
            <a:off x="8601638" y="3628465"/>
            <a:ext cx="152400" cy="9368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B47E169-5C5C-4BD8-980A-97BDCA9EC3E3}"/>
              </a:ext>
            </a:extLst>
          </p:cNvPr>
          <p:cNvSpPr/>
          <p:nvPr/>
        </p:nvSpPr>
        <p:spPr>
          <a:xfrm>
            <a:off x="8664391" y="4614582"/>
            <a:ext cx="2093259" cy="461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F919EF4-2764-4B26-82E0-8FBEAD488EF3}"/>
              </a:ext>
            </a:extLst>
          </p:cNvPr>
          <p:cNvCxnSpPr/>
          <p:nvPr/>
        </p:nvCxnSpPr>
        <p:spPr>
          <a:xfrm flipV="1">
            <a:off x="10685932" y="3417794"/>
            <a:ext cx="219635" cy="11161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04CE8A8-BA5A-48B1-B599-CC75A75A89E1}"/>
              </a:ext>
            </a:extLst>
          </p:cNvPr>
          <p:cNvCxnSpPr/>
          <p:nvPr/>
        </p:nvCxnSpPr>
        <p:spPr>
          <a:xfrm>
            <a:off x="5822576" y="2624419"/>
            <a:ext cx="0" cy="9502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CCD26A0-CB40-4F28-8670-B9679EDFC073}"/>
              </a:ext>
            </a:extLst>
          </p:cNvPr>
          <p:cNvSpPr/>
          <p:nvPr/>
        </p:nvSpPr>
        <p:spPr>
          <a:xfrm>
            <a:off x="5871881" y="2832289"/>
            <a:ext cx="331694" cy="506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FC19719-434B-4E5B-8C72-A9FA824E5673}"/>
              </a:ext>
            </a:extLst>
          </p:cNvPr>
          <p:cNvCxnSpPr/>
          <p:nvPr/>
        </p:nvCxnSpPr>
        <p:spPr>
          <a:xfrm>
            <a:off x="8373039" y="2620495"/>
            <a:ext cx="0" cy="9502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FFE42A0-DB33-424A-9DA5-014B47FBDA45}"/>
              </a:ext>
            </a:extLst>
          </p:cNvPr>
          <p:cNvSpPr/>
          <p:nvPr/>
        </p:nvSpPr>
        <p:spPr>
          <a:xfrm>
            <a:off x="8422344" y="2828365"/>
            <a:ext cx="331694" cy="506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5296EAB-83FB-49CD-8F48-08B1CA565FA0}"/>
              </a:ext>
            </a:extLst>
          </p:cNvPr>
          <p:cNvCxnSpPr/>
          <p:nvPr/>
        </p:nvCxnSpPr>
        <p:spPr>
          <a:xfrm>
            <a:off x="11040039" y="2626098"/>
            <a:ext cx="0" cy="9502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61811DC-0653-4AD1-81D6-5201BDD070D4}"/>
              </a:ext>
            </a:extLst>
          </p:cNvPr>
          <p:cNvSpPr/>
          <p:nvPr/>
        </p:nvSpPr>
        <p:spPr>
          <a:xfrm>
            <a:off x="11089344" y="2833968"/>
            <a:ext cx="331694" cy="506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A64B396-93CA-40F1-AAF0-A56AD8AF29D0}"/>
              </a:ext>
            </a:extLst>
          </p:cNvPr>
          <p:cNvCxnSpPr/>
          <p:nvPr/>
        </p:nvCxnSpPr>
        <p:spPr>
          <a:xfrm>
            <a:off x="1725706" y="2272553"/>
            <a:ext cx="0" cy="179742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E14931-47B0-49B1-B5E9-C95EF9D3AE7E}"/>
              </a:ext>
            </a:extLst>
          </p:cNvPr>
          <p:cNvCxnSpPr/>
          <p:nvPr/>
        </p:nvCxnSpPr>
        <p:spPr>
          <a:xfrm>
            <a:off x="4307541" y="2147047"/>
            <a:ext cx="0" cy="185569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374C4CB-3BC7-49B4-A0AD-744389027271}"/>
              </a:ext>
            </a:extLst>
          </p:cNvPr>
          <p:cNvSpPr/>
          <p:nvPr/>
        </p:nvSpPr>
        <p:spPr>
          <a:xfrm>
            <a:off x="4338922" y="2879071"/>
            <a:ext cx="331694" cy="5065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AC62335-D964-49DC-8DD7-4AEC86DFDEDB}"/>
              </a:ext>
            </a:extLst>
          </p:cNvPr>
          <p:cNvSpPr/>
          <p:nvPr/>
        </p:nvSpPr>
        <p:spPr>
          <a:xfrm>
            <a:off x="1775015" y="2918011"/>
            <a:ext cx="331694" cy="5065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992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9A80-5171-48FF-813F-85463F3E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Promise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88DF20-97A8-4E6C-AE0C-9553FD6FFF7A}"/>
              </a:ext>
            </a:extLst>
          </p:cNvPr>
          <p:cNvCxnSpPr/>
          <p:nvPr/>
        </p:nvCxnSpPr>
        <p:spPr>
          <a:xfrm flipV="1">
            <a:off x="448235" y="2918012"/>
            <a:ext cx="11246224" cy="1075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D9E883-AC54-4931-926D-0100D3F240C3}"/>
              </a:ext>
            </a:extLst>
          </p:cNvPr>
          <p:cNvCxnSpPr/>
          <p:nvPr/>
        </p:nvCxnSpPr>
        <p:spPr>
          <a:xfrm>
            <a:off x="981635" y="2604247"/>
            <a:ext cx="0" cy="92784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340EB88-0F0D-4C82-9C79-3E9D856CD04A}"/>
              </a:ext>
            </a:extLst>
          </p:cNvPr>
          <p:cNvSpPr/>
          <p:nvPr/>
        </p:nvSpPr>
        <p:spPr>
          <a:xfrm>
            <a:off x="1035424" y="2846294"/>
            <a:ext cx="3738282" cy="277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AB3DF0-FB8E-47BB-AF51-9877B51AA5D7}"/>
              </a:ext>
            </a:extLst>
          </p:cNvPr>
          <p:cNvCxnSpPr/>
          <p:nvPr/>
        </p:nvCxnSpPr>
        <p:spPr>
          <a:xfrm flipV="1">
            <a:off x="4773706" y="2326341"/>
            <a:ext cx="389965" cy="4796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122BC4-D30A-42E7-ABC5-240A4F35E58A}"/>
              </a:ext>
            </a:extLst>
          </p:cNvPr>
          <p:cNvSpPr txBox="1"/>
          <p:nvPr/>
        </p:nvSpPr>
        <p:spPr>
          <a:xfrm>
            <a:off x="5320553" y="2102224"/>
            <a:ext cx="2547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Succes</a:t>
            </a:r>
            <a:r>
              <a:rPr lang="fr-FR" dirty="0"/>
              <a:t> (appel de </a:t>
            </a:r>
            <a:r>
              <a:rPr lang="fr-FR" dirty="0" err="1"/>
              <a:t>resolve</a:t>
            </a:r>
            <a:r>
              <a:rPr lang="fr-FR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09DEC6-B739-4BEF-B1D0-A639C60C1E44}"/>
              </a:ext>
            </a:extLst>
          </p:cNvPr>
          <p:cNvCxnSpPr/>
          <p:nvPr/>
        </p:nvCxnSpPr>
        <p:spPr>
          <a:xfrm>
            <a:off x="4773706" y="3200400"/>
            <a:ext cx="434788" cy="4347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33958F4-F08F-4D43-B523-FFEB6BA52051}"/>
              </a:ext>
            </a:extLst>
          </p:cNvPr>
          <p:cNvSpPr txBox="1"/>
          <p:nvPr/>
        </p:nvSpPr>
        <p:spPr>
          <a:xfrm>
            <a:off x="5320553" y="3514214"/>
            <a:ext cx="225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Error</a:t>
            </a:r>
            <a:r>
              <a:rPr lang="fr-FR" dirty="0"/>
              <a:t> (appel de </a:t>
            </a:r>
            <a:r>
              <a:rPr lang="fr-FR" dirty="0" err="1"/>
              <a:t>reject</a:t>
            </a:r>
            <a:r>
              <a:rPr lang="fr-FR" dirty="0"/>
              <a:t>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2F2E23-E5B7-48E5-B9F2-4E2D9190D72E}"/>
              </a:ext>
            </a:extLst>
          </p:cNvPr>
          <p:cNvCxnSpPr/>
          <p:nvPr/>
        </p:nvCxnSpPr>
        <p:spPr>
          <a:xfrm>
            <a:off x="327212" y="5334000"/>
            <a:ext cx="1124174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18E44F1-5CAB-4050-B3FF-4423B7F8907A}"/>
              </a:ext>
            </a:extLst>
          </p:cNvPr>
          <p:cNvSpPr txBox="1"/>
          <p:nvPr/>
        </p:nvSpPr>
        <p:spPr>
          <a:xfrm>
            <a:off x="448235" y="4226859"/>
            <a:ext cx="464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Exemple : </a:t>
            </a:r>
            <a:r>
              <a:rPr lang="fr-FR" dirty="0" err="1"/>
              <a:t>Demarrage</a:t>
            </a:r>
            <a:r>
              <a:rPr lang="fr-FR" dirty="0"/>
              <a:t> du server express (start())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FF9CA8-AECE-4536-B34D-403F7A38F571}"/>
              </a:ext>
            </a:extLst>
          </p:cNvPr>
          <p:cNvCxnSpPr/>
          <p:nvPr/>
        </p:nvCxnSpPr>
        <p:spPr>
          <a:xfrm>
            <a:off x="936812" y="4903694"/>
            <a:ext cx="0" cy="86957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508F7FE-16B2-4D3D-9E57-68FC9A7B48A0}"/>
              </a:ext>
            </a:extLst>
          </p:cNvPr>
          <p:cNvSpPr/>
          <p:nvPr/>
        </p:nvSpPr>
        <p:spPr>
          <a:xfrm>
            <a:off x="936812" y="5080748"/>
            <a:ext cx="345140" cy="5065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1F4430-9058-4123-998B-9E9D6015BE45}"/>
              </a:ext>
            </a:extLst>
          </p:cNvPr>
          <p:cNvCxnSpPr/>
          <p:nvPr/>
        </p:nvCxnSpPr>
        <p:spPr>
          <a:xfrm>
            <a:off x="4706471" y="4957482"/>
            <a:ext cx="0" cy="7216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FFC3130-41C0-4801-ADE8-43008B9E004E}"/>
              </a:ext>
            </a:extLst>
          </p:cNvPr>
          <p:cNvSpPr/>
          <p:nvPr/>
        </p:nvSpPr>
        <p:spPr>
          <a:xfrm>
            <a:off x="4773706" y="5065059"/>
            <a:ext cx="466155" cy="4975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726C7C-8C09-44C9-B01D-FC689F9DD48F}"/>
              </a:ext>
            </a:extLst>
          </p:cNvPr>
          <p:cNvCxnSpPr>
            <a:cxnSpLocks/>
          </p:cNvCxnSpPr>
          <p:nvPr/>
        </p:nvCxnSpPr>
        <p:spPr>
          <a:xfrm flipV="1">
            <a:off x="5105400" y="4661647"/>
            <a:ext cx="0" cy="2958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E215FFB-514E-43BF-BEDC-8A7AEC342EA5}"/>
              </a:ext>
            </a:extLst>
          </p:cNvPr>
          <p:cNvSpPr txBox="1"/>
          <p:nvPr/>
        </p:nvSpPr>
        <p:spPr>
          <a:xfrm>
            <a:off x="4908176" y="4374776"/>
            <a:ext cx="100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resolve</a:t>
            </a:r>
            <a:r>
              <a:rPr lang="fr-FR" dirty="0"/>
              <a:t>()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91652E-A0B1-475F-A37B-BC87D91CC7B8}"/>
              </a:ext>
            </a:extLst>
          </p:cNvPr>
          <p:cNvCxnSpPr/>
          <p:nvPr/>
        </p:nvCxnSpPr>
        <p:spPr>
          <a:xfrm>
            <a:off x="5105400" y="5670172"/>
            <a:ext cx="0" cy="3854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38C4DF1-FF4F-483F-AA1D-536AE2D78763}"/>
              </a:ext>
            </a:extLst>
          </p:cNvPr>
          <p:cNvSpPr txBox="1"/>
          <p:nvPr/>
        </p:nvSpPr>
        <p:spPr>
          <a:xfrm>
            <a:off x="4773706" y="6000514"/>
            <a:ext cx="1182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Reject</a:t>
            </a:r>
            <a:r>
              <a:rPr lang="fr-FR" dirty="0"/>
              <a:t>(</a:t>
            </a:r>
            <a:r>
              <a:rPr lang="fr-FR" dirty="0" err="1"/>
              <a:t>err</a:t>
            </a:r>
            <a:r>
              <a:rPr lang="fr-FR" dirty="0"/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CF42F3-6C50-4CD9-B2C8-FDD0F91384BA}"/>
              </a:ext>
            </a:extLst>
          </p:cNvPr>
          <p:cNvSpPr txBox="1"/>
          <p:nvPr/>
        </p:nvSpPr>
        <p:spPr>
          <a:xfrm>
            <a:off x="984528" y="5601582"/>
            <a:ext cx="112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app.listen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7202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2BA6E-E023-4158-93C7-97331D24E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IIFE : Immediately Invoked Function Expression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14799-4E67-4478-A22F-1205E7B48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(() =&gt; {…})();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4306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07228-B54C-4C08-9FA6-780DC095B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tests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A86A62-0FC2-4E5C-8A2F-9CF12E146591}"/>
              </a:ext>
            </a:extLst>
          </p:cNvPr>
          <p:cNvSpPr/>
          <p:nvPr/>
        </p:nvSpPr>
        <p:spPr>
          <a:xfrm>
            <a:off x="838200" y="3056965"/>
            <a:ext cx="2003612" cy="156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Developpement</a:t>
            </a:r>
            <a:endParaRPr lang="fr-FR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936A04-8B8E-465E-A8B2-A2DB6E51E0A7}"/>
              </a:ext>
            </a:extLst>
          </p:cNvPr>
          <p:cNvCxnSpPr>
            <a:stCxn id="4" idx="3"/>
          </p:cNvCxnSpPr>
          <p:nvPr/>
        </p:nvCxnSpPr>
        <p:spPr>
          <a:xfrm>
            <a:off x="2841812" y="3841377"/>
            <a:ext cx="1044388" cy="44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31F8906-DD68-45B0-9EF4-F15E874606F0}"/>
              </a:ext>
            </a:extLst>
          </p:cNvPr>
          <p:cNvSpPr/>
          <p:nvPr/>
        </p:nvSpPr>
        <p:spPr>
          <a:xfrm>
            <a:off x="3886200" y="3281082"/>
            <a:ext cx="1340224" cy="110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E6C2B4-5382-4F2D-BE12-BA7EAD135D03}"/>
              </a:ext>
            </a:extLst>
          </p:cNvPr>
          <p:cNvSpPr/>
          <p:nvPr/>
        </p:nvSpPr>
        <p:spPr>
          <a:xfrm>
            <a:off x="5979458" y="3281082"/>
            <a:ext cx="1586754" cy="110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Test unitaire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801F51-C2F0-4955-B5F9-C8271817EFD3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226424" y="3832412"/>
            <a:ext cx="75303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B64D400-6C5E-476A-B0D9-80697472D9CB}"/>
              </a:ext>
            </a:extLst>
          </p:cNvPr>
          <p:cNvSpPr/>
          <p:nvPr/>
        </p:nvSpPr>
        <p:spPr>
          <a:xfrm>
            <a:off x="8319246" y="3281082"/>
            <a:ext cx="1586754" cy="1102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Test E2E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66BA1C-9976-4F90-AC72-0E6338F9E384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7566212" y="3832412"/>
            <a:ext cx="75303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E34CB5-25E1-46E8-9A04-BCF4C6F2ECF7}"/>
              </a:ext>
            </a:extLst>
          </p:cNvPr>
          <p:cNvCxnSpPr>
            <a:stCxn id="14" idx="3"/>
          </p:cNvCxnSpPr>
          <p:nvPr/>
        </p:nvCxnSpPr>
        <p:spPr>
          <a:xfrm>
            <a:off x="9906000" y="3832412"/>
            <a:ext cx="5782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A49FED7-4E6D-4621-A1CD-8F1B2106CE7E}"/>
              </a:ext>
            </a:extLst>
          </p:cNvPr>
          <p:cNvSpPr/>
          <p:nvPr/>
        </p:nvSpPr>
        <p:spPr>
          <a:xfrm>
            <a:off x="10484224" y="2393576"/>
            <a:ext cx="1528482" cy="2841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Build</a:t>
            </a:r>
            <a:endParaRPr lang="fr-F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23749E-99D9-4704-BA32-158A21F5E1F6}"/>
              </a:ext>
            </a:extLst>
          </p:cNvPr>
          <p:cNvSpPr txBox="1"/>
          <p:nvPr/>
        </p:nvSpPr>
        <p:spPr>
          <a:xfrm>
            <a:off x="1367118" y="477370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Nodemon</a:t>
            </a:r>
            <a:endParaRPr lang="fr-F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73B3A0-EF41-4C3A-97EC-9C9510014CF9}"/>
              </a:ext>
            </a:extLst>
          </p:cNvPr>
          <p:cNvSpPr txBox="1"/>
          <p:nvPr/>
        </p:nvSpPr>
        <p:spPr>
          <a:xfrm>
            <a:off x="10856259" y="545950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pm2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31C368-04C8-4B92-849F-825A2729B96A}"/>
              </a:ext>
            </a:extLst>
          </p:cNvPr>
          <p:cNvSpPr txBox="1"/>
          <p:nvPr/>
        </p:nvSpPr>
        <p:spPr>
          <a:xfrm>
            <a:off x="4210159" y="4773706"/>
            <a:ext cx="692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eslint</a:t>
            </a:r>
            <a:endParaRPr lang="fr-F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043FF8-D14E-46D0-B39B-D909DAE04B12}"/>
              </a:ext>
            </a:extLst>
          </p:cNvPr>
          <p:cNvSpPr txBox="1"/>
          <p:nvPr/>
        </p:nvSpPr>
        <p:spPr>
          <a:xfrm>
            <a:off x="6409765" y="4773706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mocha</a:t>
            </a:r>
            <a:endParaRPr lang="fr-F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A4B744-F368-433E-B906-228456B3E4E1}"/>
              </a:ext>
            </a:extLst>
          </p:cNvPr>
          <p:cNvSpPr txBox="1"/>
          <p:nvPr/>
        </p:nvSpPr>
        <p:spPr>
          <a:xfrm>
            <a:off x="8738125" y="4773706"/>
            <a:ext cx="10844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Mocha,</a:t>
            </a:r>
          </a:p>
          <a:p>
            <a:r>
              <a:rPr lang="fr-FR" dirty="0" err="1"/>
              <a:t>Pupeeter</a:t>
            </a:r>
            <a:r>
              <a:rPr lang="fr-FR" dirty="0"/>
              <a:t>,</a:t>
            </a:r>
          </a:p>
          <a:p>
            <a:r>
              <a:rPr lang="fr-FR" dirty="0" err="1"/>
              <a:t>protactor</a:t>
            </a:r>
            <a:endParaRPr lang="fr-FR" dirty="0"/>
          </a:p>
          <a:p>
            <a:r>
              <a:rPr lang="fr-FR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319082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EDD0-2567-4338-BA45-F1C7BBAB4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Google GTS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5BA99-5495-4BFB-8E65-960A71EAA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Faciliter la configuration de projet</a:t>
            </a:r>
          </a:p>
        </p:txBody>
      </p:sp>
    </p:spTree>
    <p:extLst>
      <p:ext uri="{BB962C8B-B14F-4D97-AF65-F5344CB8AC3E}">
        <p14:creationId xmlns:p14="http://schemas.microsoft.com/office/powerpoint/2010/main" val="3314900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FED6-5A88-4751-A6F8-E321993FA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debug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F2F8D-27E4-48BE-A6F2-322367639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MSDOS</a:t>
            </a:r>
          </a:p>
          <a:p>
            <a:pPr lvl="1"/>
            <a:r>
              <a:rPr lang="en-US" dirty="0"/>
              <a:t>set DEBUG=</a:t>
            </a:r>
            <a:r>
              <a:rPr lang="en-US" dirty="0" err="1"/>
              <a:t>njs</a:t>
            </a:r>
            <a:r>
              <a:rPr lang="en-US" dirty="0"/>
              <a:t>:*</a:t>
            </a:r>
          </a:p>
          <a:p>
            <a:r>
              <a:rPr lang="en-US" dirty="0"/>
              <a:t>BASH</a:t>
            </a:r>
          </a:p>
          <a:p>
            <a:pPr lvl="1"/>
            <a:r>
              <a:rPr lang="en-US" dirty="0"/>
              <a:t>export DEBUG=“</a:t>
            </a:r>
            <a:r>
              <a:rPr lang="en-US" dirty="0" err="1"/>
              <a:t>njs</a:t>
            </a:r>
            <a:r>
              <a:rPr lang="en-US" dirty="0"/>
              <a:t>:*”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0054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B374A-E22A-4F82-9920-98E829A8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Mise </a:t>
            </a:r>
            <a:r>
              <a:rPr lang="en-US" dirty="0" err="1"/>
              <a:t>en</a:t>
            </a:r>
            <a:r>
              <a:rPr lang="en-US" dirty="0"/>
              <a:t> production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72DED-5DE1-4A94-85C9-49E0BC3B2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Prerequis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OS (</a:t>
            </a:r>
            <a:r>
              <a:rPr lang="en-US" dirty="0" err="1"/>
              <a:t>linux</a:t>
            </a:r>
            <a:r>
              <a:rPr lang="en-US" dirty="0"/>
              <a:t>/windows/mac)</a:t>
            </a:r>
          </a:p>
          <a:p>
            <a:pPr lvl="1"/>
            <a:r>
              <a:rPr lang="en-US" dirty="0"/>
              <a:t>Nodejs</a:t>
            </a:r>
          </a:p>
          <a:p>
            <a:pPr lvl="1"/>
            <a:r>
              <a:rPr lang="en-US" dirty="0"/>
              <a:t>Git</a:t>
            </a:r>
          </a:p>
          <a:p>
            <a:pPr lvl="1"/>
            <a:r>
              <a:rPr lang="en-US" dirty="0" err="1"/>
              <a:t>Acces</a:t>
            </a:r>
            <a:r>
              <a:rPr lang="en-US" dirty="0"/>
              <a:t> internet</a:t>
            </a:r>
          </a:p>
          <a:p>
            <a:pPr lvl="1"/>
            <a:r>
              <a:rPr lang="en-US" dirty="0"/>
              <a:t>URL Mongo</a:t>
            </a:r>
          </a:p>
          <a:p>
            <a:pPr lvl="1"/>
            <a:r>
              <a:rPr lang="en-US" dirty="0"/>
              <a:t>Pm2</a:t>
            </a:r>
          </a:p>
          <a:p>
            <a:r>
              <a:rPr lang="en-US" dirty="0"/>
              <a:t>Configuration de pm2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2931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4824-0342-4FBA-B75F-E61605C5E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Extension </a:t>
            </a:r>
            <a:r>
              <a:rPr lang="fr-FR" dirty="0" err="1"/>
              <a:t>VSCode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31672-9423-4BF7-AD99-09B764977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graph</a:t>
            </a:r>
          </a:p>
          <a:p>
            <a:r>
              <a:rPr lang="fr-FR" dirty="0" err="1"/>
              <a:t>Prettier</a:t>
            </a:r>
            <a:endParaRPr lang="fr-FR" dirty="0"/>
          </a:p>
          <a:p>
            <a:r>
              <a:rPr lang="en-US" dirty="0"/>
              <a:t>J</a:t>
            </a:r>
            <a:r>
              <a:rPr lang="fr-FR" dirty="0" err="1"/>
              <a:t>avascript</a:t>
            </a:r>
            <a:r>
              <a:rPr lang="fr-FR" dirty="0"/>
              <a:t> ES6 Code </a:t>
            </a:r>
            <a:r>
              <a:rPr lang="fr-FR" dirty="0" err="1"/>
              <a:t>Snippet</a:t>
            </a:r>
            <a:endParaRPr lang="fr-FR" dirty="0"/>
          </a:p>
          <a:p>
            <a:r>
              <a:rPr lang="en-US" dirty="0"/>
              <a:t>D</a:t>
            </a:r>
            <a:r>
              <a:rPr lang="fr-FR" dirty="0" err="1"/>
              <a:t>ocument</a:t>
            </a:r>
            <a:r>
              <a:rPr lang="fr-FR" dirty="0"/>
              <a:t> This</a:t>
            </a:r>
          </a:p>
          <a:p>
            <a:r>
              <a:rPr lang="en-US" dirty="0"/>
              <a:t>J</a:t>
            </a:r>
            <a:r>
              <a:rPr lang="fr-FR" dirty="0" err="1"/>
              <a:t>avascript</a:t>
            </a:r>
            <a:r>
              <a:rPr lang="fr-FR" dirty="0"/>
              <a:t> console </a:t>
            </a:r>
            <a:r>
              <a:rPr lang="fr-FR" dirty="0" err="1"/>
              <a:t>utils</a:t>
            </a:r>
            <a:r>
              <a:rPr lang="fr-FR" dirty="0"/>
              <a:t> (</a:t>
            </a:r>
            <a:r>
              <a:rPr lang="fr-FR" dirty="0" err="1"/>
              <a:t>whtouche</a:t>
            </a:r>
            <a:r>
              <a:rPr lang="fr-FR" dirty="0"/>
              <a:t>)</a:t>
            </a:r>
          </a:p>
          <a:p>
            <a:r>
              <a:rPr lang="fr-FR" dirty="0" err="1"/>
              <a:t>ESLint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5083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487E-19AD-442E-8678-98A3EF75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pm2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C461C-8F14-4E07-92DD-316CFE671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pm2 start &lt;script&gt;</a:t>
            </a:r>
          </a:p>
          <a:p>
            <a:r>
              <a:rPr lang="en-US" dirty="0"/>
              <a:t>pm2 stop all</a:t>
            </a:r>
          </a:p>
          <a:p>
            <a:r>
              <a:rPr lang="en-US" dirty="0"/>
              <a:t>pm2 start all</a:t>
            </a:r>
          </a:p>
          <a:p>
            <a:r>
              <a:rPr lang="en-US" dirty="0"/>
              <a:t>pm2 logs</a:t>
            </a:r>
          </a:p>
          <a:p>
            <a:r>
              <a:rPr lang="en-US" dirty="0"/>
              <a:t>pm2 save</a:t>
            </a:r>
          </a:p>
          <a:p>
            <a:r>
              <a:rPr lang="en-US" dirty="0"/>
              <a:t>pm2 startup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0487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B03D-1937-4B04-977B-5674AE953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Webographie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3E3CB-5023-4BF8-BFE5-C2B1C5AC6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Refactoring: </a:t>
            </a:r>
            <a:r>
              <a:rPr lang="en-US" dirty="0">
                <a:hlinkClick r:id="rId2"/>
              </a:rPr>
              <a:t>https://refactoring.guru/</a:t>
            </a:r>
            <a:endParaRPr lang="en-US" dirty="0"/>
          </a:p>
          <a:p>
            <a:r>
              <a:rPr lang="en-US" dirty="0"/>
              <a:t>ES6 : </a:t>
            </a:r>
            <a:r>
              <a:rPr lang="en-US" dirty="0">
                <a:hlinkClick r:id="rId3"/>
              </a:rPr>
              <a:t>http://es6-features.org/</a:t>
            </a:r>
            <a:endParaRPr lang="en-US" dirty="0"/>
          </a:p>
          <a:p>
            <a:r>
              <a:rPr lang="en-US" dirty="0" err="1"/>
              <a:t>CanIUse</a:t>
            </a:r>
            <a:r>
              <a:rPr lang="en-US" dirty="0"/>
              <a:t> : </a:t>
            </a:r>
            <a:r>
              <a:rPr lang="en-US" dirty="0">
                <a:hlinkClick r:id="rId4"/>
              </a:rPr>
              <a:t>https://caniuse.com/</a:t>
            </a:r>
            <a:endParaRPr lang="en-US" dirty="0"/>
          </a:p>
          <a:p>
            <a:r>
              <a:rPr lang="en-US" dirty="0"/>
              <a:t>CSS Flex : </a:t>
            </a:r>
            <a:r>
              <a:rPr lang="en-US" dirty="0">
                <a:hlinkClick r:id="rId5"/>
              </a:rPr>
              <a:t>https://css-tricks.com/snippets/css/a-guide-to-flexbox/</a:t>
            </a:r>
            <a:endParaRPr lang="en-US" dirty="0"/>
          </a:p>
          <a:p>
            <a:r>
              <a:rPr lang="en-US" dirty="0"/>
              <a:t>CSS Froggy : </a:t>
            </a:r>
            <a:r>
              <a:rPr lang="en-US" dirty="0">
                <a:hlinkClick r:id="rId6"/>
              </a:rPr>
              <a:t>https://flexboxfroggy.com/#fr</a:t>
            </a:r>
            <a:endParaRPr lang="en-US" dirty="0"/>
          </a:p>
          <a:p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720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BB8AD-691C-482D-BAA7-2680D0A2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Chrome extension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1BAEB-DFE6-4560-A0C7-BDCDB5303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Formatter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1125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53C406-211C-4477-B674-8CC737503E0F}"/>
              </a:ext>
            </a:extLst>
          </p:cNvPr>
          <p:cNvSpPr/>
          <p:nvPr/>
        </p:nvSpPr>
        <p:spPr>
          <a:xfrm>
            <a:off x="779929" y="591670"/>
            <a:ext cx="1757083" cy="1999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4E2BB3-9CD5-4167-AEC5-956F06D407EC}"/>
              </a:ext>
            </a:extLst>
          </p:cNvPr>
          <p:cNvSpPr/>
          <p:nvPr/>
        </p:nvSpPr>
        <p:spPr>
          <a:xfrm>
            <a:off x="8888506" y="591670"/>
            <a:ext cx="3101788" cy="1999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039B2BD-A3CA-4DF5-B29B-413B05B7C8D6}"/>
              </a:ext>
            </a:extLst>
          </p:cNvPr>
          <p:cNvCxnSpPr/>
          <p:nvPr/>
        </p:nvCxnSpPr>
        <p:spPr>
          <a:xfrm>
            <a:off x="2537012" y="932329"/>
            <a:ext cx="63514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7BD9D9-7698-42C9-BAB0-76EB1BF03CC4}"/>
              </a:ext>
            </a:extLst>
          </p:cNvPr>
          <p:cNvCxnSpPr/>
          <p:nvPr/>
        </p:nvCxnSpPr>
        <p:spPr>
          <a:xfrm flipH="1">
            <a:off x="2537012" y="2156012"/>
            <a:ext cx="631115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13E539-2540-4AAE-9E86-A0DD8F07E949}"/>
              </a:ext>
            </a:extLst>
          </p:cNvPr>
          <p:cNvSpPr txBox="1"/>
          <p:nvPr/>
        </p:nvSpPr>
        <p:spPr>
          <a:xfrm>
            <a:off x="4693024" y="510988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Request</a:t>
            </a:r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10165B-4A7D-4730-9EC1-09CB90EA1CAE}"/>
              </a:ext>
            </a:extLst>
          </p:cNvPr>
          <p:cNvSpPr txBox="1"/>
          <p:nvPr/>
        </p:nvSpPr>
        <p:spPr>
          <a:xfrm>
            <a:off x="4693024" y="1734670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Response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9AC1B7-99BB-477A-9DC1-19516314745A}"/>
              </a:ext>
            </a:extLst>
          </p:cNvPr>
          <p:cNvSpPr/>
          <p:nvPr/>
        </p:nvSpPr>
        <p:spPr>
          <a:xfrm>
            <a:off x="1707776" y="3429000"/>
            <a:ext cx="3236259" cy="29404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dirty="0"/>
              <a:t>POST /</a:t>
            </a:r>
            <a:r>
              <a:rPr lang="fr-FR" dirty="0" err="1"/>
              <a:t>asdfasf</a:t>
            </a:r>
            <a:r>
              <a:rPr lang="fr-FR" dirty="0"/>
              <a:t>/</a:t>
            </a:r>
            <a:r>
              <a:rPr lang="fr-FR" dirty="0" err="1"/>
              <a:t>asdfasd</a:t>
            </a:r>
            <a:r>
              <a:rPr lang="fr-FR" dirty="0"/>
              <a:t> HTTP/2.0</a:t>
            </a:r>
          </a:p>
          <a:p>
            <a:r>
              <a:rPr lang="fr-FR" dirty="0"/>
              <a:t>Toto-Titi: 123</a:t>
            </a:r>
          </a:p>
          <a:p>
            <a:r>
              <a:rPr lang="fr-FR" dirty="0"/>
              <a:t>Titi-Tata: « </a:t>
            </a:r>
            <a:r>
              <a:rPr lang="fr-FR" dirty="0" err="1"/>
              <a:t>asdfasdf</a:t>
            </a:r>
            <a:r>
              <a:rPr lang="fr-FR" dirty="0"/>
              <a:t> »</a:t>
            </a:r>
          </a:p>
          <a:p>
            <a:r>
              <a:rPr lang="fr-FR" dirty="0"/>
              <a:t>Content-Type: application/</a:t>
            </a:r>
            <a:r>
              <a:rPr lang="fr-FR" dirty="0" err="1"/>
              <a:t>json</a:t>
            </a:r>
            <a:endParaRPr lang="fr-FR" dirty="0"/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45</a:t>
            </a:r>
          </a:p>
          <a:p>
            <a:endParaRPr lang="fr-FR" dirty="0"/>
          </a:p>
          <a:p>
            <a:r>
              <a:rPr lang="fr-FR" dirty="0"/>
              <a:t>{</a:t>
            </a:r>
            <a:r>
              <a:rPr lang="fr-FR" dirty="0" err="1"/>
              <a:t>name</a:t>
            </a:r>
            <a:r>
              <a:rPr lang="fr-FR" dirty="0"/>
              <a:t>: Dupont, </a:t>
            </a:r>
            <a:r>
              <a:rPr lang="fr-FR" dirty="0" err="1"/>
              <a:t>firstname</a:t>
            </a:r>
            <a:r>
              <a:rPr lang="fr-FR" dirty="0"/>
              <a:t>: Marcel, etc.}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903922-C548-4B2B-8C99-50073818E533}"/>
              </a:ext>
            </a:extLst>
          </p:cNvPr>
          <p:cNvCxnSpPr/>
          <p:nvPr/>
        </p:nvCxnSpPr>
        <p:spPr>
          <a:xfrm>
            <a:off x="1290918" y="3635188"/>
            <a:ext cx="4347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6D3A3CE-ECAF-4D18-986E-9D963ADC9626}"/>
              </a:ext>
            </a:extLst>
          </p:cNvPr>
          <p:cNvSpPr txBox="1"/>
          <p:nvPr/>
        </p:nvSpPr>
        <p:spPr>
          <a:xfrm>
            <a:off x="22622" y="342900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Commande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EFA3DEAA-782F-4D7C-AC79-15B123E8F5B9}"/>
              </a:ext>
            </a:extLst>
          </p:cNvPr>
          <p:cNvSpPr/>
          <p:nvPr/>
        </p:nvSpPr>
        <p:spPr>
          <a:xfrm>
            <a:off x="1508312" y="3877235"/>
            <a:ext cx="45719" cy="945777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A1C66D-A4EE-421E-8744-6682BB065C19}"/>
              </a:ext>
            </a:extLst>
          </p:cNvPr>
          <p:cNvSpPr txBox="1"/>
          <p:nvPr/>
        </p:nvSpPr>
        <p:spPr>
          <a:xfrm>
            <a:off x="134471" y="4140805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Header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A5134773-59EA-4397-8743-A76E654ED593}"/>
              </a:ext>
            </a:extLst>
          </p:cNvPr>
          <p:cNvSpPr/>
          <p:nvPr/>
        </p:nvSpPr>
        <p:spPr>
          <a:xfrm>
            <a:off x="1508312" y="5177118"/>
            <a:ext cx="45719" cy="757517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A5DEE9-D91E-4F85-8692-268CF2941BB3}"/>
              </a:ext>
            </a:extLst>
          </p:cNvPr>
          <p:cNvSpPr txBox="1"/>
          <p:nvPr/>
        </p:nvSpPr>
        <p:spPr>
          <a:xfrm>
            <a:off x="211344" y="537121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Body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83C7C7-441F-4F3E-A91B-8447D828D092}"/>
              </a:ext>
            </a:extLst>
          </p:cNvPr>
          <p:cNvSpPr/>
          <p:nvPr/>
        </p:nvSpPr>
        <p:spPr>
          <a:xfrm>
            <a:off x="5715000" y="3434375"/>
            <a:ext cx="3236259" cy="29404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dirty="0"/>
              <a:t>HTTP/1.1 201 </a:t>
            </a:r>
            <a:r>
              <a:rPr lang="fr-FR" dirty="0" err="1"/>
              <a:t>Created</a:t>
            </a:r>
            <a:endParaRPr lang="fr-FR" dirty="0"/>
          </a:p>
          <a:p>
            <a:r>
              <a:rPr lang="fr-FR" dirty="0"/>
              <a:t>Toto-Titi: 123</a:t>
            </a:r>
          </a:p>
          <a:p>
            <a:r>
              <a:rPr lang="fr-FR" dirty="0"/>
              <a:t>Titi-Tata: « </a:t>
            </a:r>
            <a:r>
              <a:rPr lang="fr-FR" dirty="0" err="1"/>
              <a:t>asdfasdf</a:t>
            </a:r>
            <a:r>
              <a:rPr lang="fr-FR" dirty="0"/>
              <a:t> »</a:t>
            </a:r>
          </a:p>
          <a:p>
            <a:r>
              <a:rPr lang="fr-FR" dirty="0"/>
              <a:t>Content-Type: application/</a:t>
            </a:r>
            <a:r>
              <a:rPr lang="fr-FR" dirty="0" err="1"/>
              <a:t>json</a:t>
            </a:r>
            <a:endParaRPr lang="fr-FR" dirty="0"/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67</a:t>
            </a:r>
          </a:p>
          <a:p>
            <a:endParaRPr lang="fr-FR" dirty="0"/>
          </a:p>
          <a:p>
            <a:r>
              <a:rPr lang="fr-FR" dirty="0"/>
              <a:t>{id: 234ef45, </a:t>
            </a:r>
            <a:r>
              <a:rPr lang="fr-FR" dirty="0" err="1"/>
              <a:t>name</a:t>
            </a:r>
            <a:r>
              <a:rPr lang="fr-FR" dirty="0"/>
              <a:t>: Dupont, </a:t>
            </a:r>
            <a:r>
              <a:rPr lang="fr-FR" dirty="0" err="1"/>
              <a:t>firstname</a:t>
            </a:r>
            <a:r>
              <a:rPr lang="fr-FR" dirty="0"/>
              <a:t>: Marcel, etc.}</a:t>
            </a:r>
          </a:p>
        </p:txBody>
      </p:sp>
    </p:spTree>
    <p:extLst>
      <p:ext uri="{BB962C8B-B14F-4D97-AF65-F5344CB8AC3E}">
        <p14:creationId xmlns:p14="http://schemas.microsoft.com/office/powerpoint/2010/main" val="3058008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F9D01B-D559-4EB9-A5B9-AA20F1D02687}"/>
              </a:ext>
            </a:extLst>
          </p:cNvPr>
          <p:cNvSpPr/>
          <p:nvPr/>
        </p:nvSpPr>
        <p:spPr>
          <a:xfrm>
            <a:off x="1048871" y="1264024"/>
            <a:ext cx="10295964" cy="417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5E923D-636F-4AAD-8D92-553A14DD5971}"/>
              </a:ext>
            </a:extLst>
          </p:cNvPr>
          <p:cNvSpPr/>
          <p:nvPr/>
        </p:nvSpPr>
        <p:spPr>
          <a:xfrm>
            <a:off x="1819835" y="1873624"/>
            <a:ext cx="649941" cy="1353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7F089D-924E-4934-8340-D95C12B531EB}"/>
              </a:ext>
            </a:extLst>
          </p:cNvPr>
          <p:cNvSpPr/>
          <p:nvPr/>
        </p:nvSpPr>
        <p:spPr>
          <a:xfrm>
            <a:off x="3393140" y="1873624"/>
            <a:ext cx="649941" cy="1353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9332E1-53D6-4ACF-884B-DCF496DD058F}"/>
              </a:ext>
            </a:extLst>
          </p:cNvPr>
          <p:cNvSpPr/>
          <p:nvPr/>
        </p:nvSpPr>
        <p:spPr>
          <a:xfrm>
            <a:off x="4827493" y="1889312"/>
            <a:ext cx="649941" cy="1353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6A42BD-5654-4372-947F-E081CC8B0ED7}"/>
              </a:ext>
            </a:extLst>
          </p:cNvPr>
          <p:cNvCxnSpPr/>
          <p:nvPr/>
        </p:nvCxnSpPr>
        <p:spPr>
          <a:xfrm>
            <a:off x="322729" y="2424953"/>
            <a:ext cx="142090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9D6090-43EE-48A6-98DE-E74C7407FBC4}"/>
              </a:ext>
            </a:extLst>
          </p:cNvPr>
          <p:cNvCxnSpPr>
            <a:cxnSpLocks/>
          </p:cNvCxnSpPr>
          <p:nvPr/>
        </p:nvCxnSpPr>
        <p:spPr>
          <a:xfrm>
            <a:off x="2469776" y="2424953"/>
            <a:ext cx="92336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63474D-CF8B-418E-A123-2F0E8F91A02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718111" y="3227294"/>
            <a:ext cx="0" cy="98163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F8FF70-E4DC-4ABE-BDC6-7875AEEEE233}"/>
              </a:ext>
            </a:extLst>
          </p:cNvPr>
          <p:cNvCxnSpPr/>
          <p:nvPr/>
        </p:nvCxnSpPr>
        <p:spPr>
          <a:xfrm flipH="1">
            <a:off x="322729" y="4199965"/>
            <a:ext cx="331694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5E5F09-E9A8-4DA0-B8F7-C6DF759B262C}"/>
              </a:ext>
            </a:extLst>
          </p:cNvPr>
          <p:cNvCxnSpPr>
            <a:cxnSpLocks/>
          </p:cNvCxnSpPr>
          <p:nvPr/>
        </p:nvCxnSpPr>
        <p:spPr>
          <a:xfrm>
            <a:off x="4043081" y="2424953"/>
            <a:ext cx="82027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9B44BC-1F1E-46A0-BB53-C7265F63BF46}"/>
              </a:ext>
            </a:extLst>
          </p:cNvPr>
          <p:cNvCxnSpPr>
            <a:cxnSpLocks/>
          </p:cNvCxnSpPr>
          <p:nvPr/>
        </p:nvCxnSpPr>
        <p:spPr>
          <a:xfrm flipH="1">
            <a:off x="5152463" y="3269876"/>
            <a:ext cx="44825" cy="14410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75EA6B-9974-4E46-AB01-AE8E74AA02A4}"/>
              </a:ext>
            </a:extLst>
          </p:cNvPr>
          <p:cNvCxnSpPr>
            <a:cxnSpLocks/>
          </p:cNvCxnSpPr>
          <p:nvPr/>
        </p:nvCxnSpPr>
        <p:spPr>
          <a:xfrm flipH="1">
            <a:off x="401168" y="4670612"/>
            <a:ext cx="4796120" cy="537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32076CC-BB8C-4543-833E-84277804C798}"/>
              </a:ext>
            </a:extLst>
          </p:cNvPr>
          <p:cNvSpPr/>
          <p:nvPr/>
        </p:nvSpPr>
        <p:spPr>
          <a:xfrm>
            <a:off x="6719046" y="1889311"/>
            <a:ext cx="649941" cy="33729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D8224D-A8DF-4556-907E-000DC038B946}"/>
              </a:ext>
            </a:extLst>
          </p:cNvPr>
          <p:cNvCxnSpPr>
            <a:cxnSpLocks/>
          </p:cNvCxnSpPr>
          <p:nvPr/>
        </p:nvCxnSpPr>
        <p:spPr>
          <a:xfrm>
            <a:off x="5477434" y="2478741"/>
            <a:ext cx="124161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7EE46D-965E-4808-A2A2-814E0B9239B4}"/>
              </a:ext>
            </a:extLst>
          </p:cNvPr>
          <p:cNvCxnSpPr>
            <a:cxnSpLocks/>
          </p:cNvCxnSpPr>
          <p:nvPr/>
        </p:nvCxnSpPr>
        <p:spPr>
          <a:xfrm flipH="1">
            <a:off x="378755" y="5017993"/>
            <a:ext cx="6340291" cy="6275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16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64866A-0D4B-49BA-84CD-8D33CB2D5CA5}"/>
              </a:ext>
            </a:extLst>
          </p:cNvPr>
          <p:cNvCxnSpPr/>
          <p:nvPr/>
        </p:nvCxnSpPr>
        <p:spPr>
          <a:xfrm flipV="1">
            <a:off x="228600" y="932329"/>
            <a:ext cx="11730318" cy="851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10CAC3-764B-4B7F-A08A-76A86BFF6722}"/>
              </a:ext>
            </a:extLst>
          </p:cNvPr>
          <p:cNvCxnSpPr/>
          <p:nvPr/>
        </p:nvCxnSpPr>
        <p:spPr>
          <a:xfrm>
            <a:off x="416859" y="753035"/>
            <a:ext cx="0" cy="5289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0339B6B-24E4-42F8-8333-F26BB5CE40D0}"/>
              </a:ext>
            </a:extLst>
          </p:cNvPr>
          <p:cNvSpPr txBox="1"/>
          <p:nvPr/>
        </p:nvSpPr>
        <p:spPr>
          <a:xfrm>
            <a:off x="62753" y="1326777"/>
            <a:ext cx="1094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1995</a:t>
            </a:r>
          </a:p>
          <a:p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Netscape</a:t>
            </a:r>
            <a:endParaRPr lang="fr-F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9CC6EF-0BC4-49BA-A89F-83B275403590}"/>
              </a:ext>
            </a:extLst>
          </p:cNvPr>
          <p:cNvCxnSpPr/>
          <p:nvPr/>
        </p:nvCxnSpPr>
        <p:spPr>
          <a:xfrm>
            <a:off x="1479176" y="717176"/>
            <a:ext cx="0" cy="6768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76999B-42AD-4BA5-8A8E-7A5978CBF311}"/>
              </a:ext>
            </a:extLst>
          </p:cNvPr>
          <p:cNvSpPr txBox="1"/>
          <p:nvPr/>
        </p:nvSpPr>
        <p:spPr>
          <a:xfrm>
            <a:off x="1219200" y="1394012"/>
            <a:ext cx="1282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1997</a:t>
            </a:r>
          </a:p>
          <a:p>
            <a:r>
              <a:rPr lang="en-US" dirty="0"/>
              <a:t>ECMAScript</a:t>
            </a:r>
          </a:p>
          <a:p>
            <a:r>
              <a:rPr lang="en-US" dirty="0"/>
              <a:t>ES1</a:t>
            </a:r>
            <a:endParaRPr lang="fr-FR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D75EBF-A704-460E-AD8D-275F4083622F}"/>
              </a:ext>
            </a:extLst>
          </p:cNvPr>
          <p:cNvCxnSpPr/>
          <p:nvPr/>
        </p:nvCxnSpPr>
        <p:spPr>
          <a:xfrm>
            <a:off x="2850776" y="681318"/>
            <a:ext cx="0" cy="71269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81EEFF-9FA6-44F3-B569-6BCDCB8A26F8}"/>
              </a:ext>
            </a:extLst>
          </p:cNvPr>
          <p:cNvSpPr txBox="1"/>
          <p:nvPr/>
        </p:nvSpPr>
        <p:spPr>
          <a:xfrm>
            <a:off x="2524404" y="142538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1998</a:t>
            </a:r>
          </a:p>
          <a:p>
            <a:r>
              <a:rPr lang="en-US" dirty="0"/>
              <a:t>ES2</a:t>
            </a:r>
            <a:endParaRPr lang="fr-FR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339E1C-2ECC-4222-84D5-F841611B6D59}"/>
              </a:ext>
            </a:extLst>
          </p:cNvPr>
          <p:cNvCxnSpPr/>
          <p:nvPr/>
        </p:nvCxnSpPr>
        <p:spPr>
          <a:xfrm>
            <a:off x="3742765" y="681318"/>
            <a:ext cx="0" cy="71269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DD0B05-72BA-4AC6-85DA-A30EC2F94128}"/>
              </a:ext>
            </a:extLst>
          </p:cNvPr>
          <p:cNvSpPr txBox="1"/>
          <p:nvPr/>
        </p:nvSpPr>
        <p:spPr>
          <a:xfrm>
            <a:off x="3416393" y="142987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1999</a:t>
            </a:r>
          </a:p>
          <a:p>
            <a:r>
              <a:rPr lang="en-US" dirty="0"/>
              <a:t>ES3</a:t>
            </a:r>
            <a:endParaRPr lang="fr-FR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D4DB216-E4FE-4F7C-84E0-5CE8CC942BB0}"/>
              </a:ext>
            </a:extLst>
          </p:cNvPr>
          <p:cNvCxnSpPr/>
          <p:nvPr/>
        </p:nvCxnSpPr>
        <p:spPr>
          <a:xfrm>
            <a:off x="6154271" y="667870"/>
            <a:ext cx="0" cy="75751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630805D-83F6-4CA2-97E2-BDFB3D1907B6}"/>
              </a:ext>
            </a:extLst>
          </p:cNvPr>
          <p:cNvSpPr txBox="1"/>
          <p:nvPr/>
        </p:nvSpPr>
        <p:spPr>
          <a:xfrm>
            <a:off x="5827899" y="139401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2009</a:t>
            </a:r>
          </a:p>
          <a:p>
            <a:r>
              <a:rPr lang="en-US" dirty="0"/>
              <a:t>ES5</a:t>
            </a:r>
            <a:endParaRPr lang="fr-FR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AAA8F6-E245-40F6-8DC6-B78E38FC5A71}"/>
              </a:ext>
            </a:extLst>
          </p:cNvPr>
          <p:cNvCxnSpPr/>
          <p:nvPr/>
        </p:nvCxnSpPr>
        <p:spPr>
          <a:xfrm>
            <a:off x="8274424" y="632012"/>
            <a:ext cx="0" cy="82475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C896CA1-9008-4AB7-81D0-8C5F7A0C57DF}"/>
              </a:ext>
            </a:extLst>
          </p:cNvPr>
          <p:cNvSpPr txBox="1"/>
          <p:nvPr/>
        </p:nvSpPr>
        <p:spPr>
          <a:xfrm>
            <a:off x="7948052" y="1464858"/>
            <a:ext cx="868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2015</a:t>
            </a:r>
          </a:p>
          <a:p>
            <a:r>
              <a:rPr lang="en-US" dirty="0"/>
              <a:t>ES6</a:t>
            </a:r>
          </a:p>
          <a:p>
            <a:r>
              <a:rPr lang="en-US" dirty="0"/>
              <a:t>ES2015</a:t>
            </a:r>
            <a:endParaRPr lang="fr-FR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364DC8-3A94-4DF0-B104-B629E57F2ECA}"/>
              </a:ext>
            </a:extLst>
          </p:cNvPr>
          <p:cNvCxnSpPr/>
          <p:nvPr/>
        </p:nvCxnSpPr>
        <p:spPr>
          <a:xfrm>
            <a:off x="9009529" y="717176"/>
            <a:ext cx="0" cy="50202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196849C-8997-4C67-B800-DA761CE0AC84}"/>
              </a:ext>
            </a:extLst>
          </p:cNvPr>
          <p:cNvSpPr txBox="1"/>
          <p:nvPr/>
        </p:nvSpPr>
        <p:spPr>
          <a:xfrm>
            <a:off x="8875059" y="1456765"/>
            <a:ext cx="868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2016</a:t>
            </a:r>
          </a:p>
          <a:p>
            <a:r>
              <a:rPr lang="en-US" dirty="0"/>
              <a:t>ES2016</a:t>
            </a:r>
            <a:endParaRPr lang="fr-FR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5C3101-C855-4CC6-B766-33417347CF1B}"/>
              </a:ext>
            </a:extLst>
          </p:cNvPr>
          <p:cNvCxnSpPr/>
          <p:nvPr/>
        </p:nvCxnSpPr>
        <p:spPr>
          <a:xfrm>
            <a:off x="11219329" y="667870"/>
            <a:ext cx="0" cy="6589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F4267DC-046A-437D-8875-7EB4C57531AE}"/>
              </a:ext>
            </a:extLst>
          </p:cNvPr>
          <p:cNvSpPr txBox="1"/>
          <p:nvPr/>
        </p:nvSpPr>
        <p:spPr>
          <a:xfrm>
            <a:off x="10977282" y="1564341"/>
            <a:ext cx="868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2021</a:t>
            </a:r>
          </a:p>
          <a:p>
            <a:r>
              <a:rPr lang="en-US" dirty="0"/>
              <a:t>ES2021</a:t>
            </a:r>
          </a:p>
          <a:p>
            <a:r>
              <a:rPr lang="en-US" dirty="0"/>
              <a:t>ES12</a:t>
            </a:r>
            <a:endParaRPr lang="fr-F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4065BE-EE5D-4DBC-9D82-5324D8F1F739}"/>
              </a:ext>
            </a:extLst>
          </p:cNvPr>
          <p:cNvSpPr txBox="1"/>
          <p:nvPr/>
        </p:nvSpPr>
        <p:spPr>
          <a:xfrm>
            <a:off x="10977282" y="2747682"/>
            <a:ext cx="838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ESNext</a:t>
            </a:r>
            <a:endParaRPr lang="fr-FR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5A658E-B6B7-420C-B0B3-2C4BC31085C4}"/>
              </a:ext>
            </a:extLst>
          </p:cNvPr>
          <p:cNvCxnSpPr/>
          <p:nvPr/>
        </p:nvCxnSpPr>
        <p:spPr>
          <a:xfrm flipV="1">
            <a:off x="134471" y="3984812"/>
            <a:ext cx="11711318" cy="448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2EE301-AB35-4272-A502-FD16C9461ED4}"/>
              </a:ext>
            </a:extLst>
          </p:cNvPr>
          <p:cNvCxnSpPr/>
          <p:nvPr/>
        </p:nvCxnSpPr>
        <p:spPr>
          <a:xfrm>
            <a:off x="6154271" y="3630706"/>
            <a:ext cx="0" cy="73962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6DA5811-E6C3-4E11-9030-C173C41C81ED}"/>
              </a:ext>
            </a:extLst>
          </p:cNvPr>
          <p:cNvSpPr txBox="1"/>
          <p:nvPr/>
        </p:nvSpPr>
        <p:spPr>
          <a:xfrm>
            <a:off x="5825123" y="4468906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2009</a:t>
            </a:r>
          </a:p>
          <a:p>
            <a:r>
              <a:rPr lang="en-US" dirty="0"/>
              <a:t>NodeJS</a:t>
            </a:r>
            <a:endParaRPr lang="fr-FR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368568E-B147-4CCC-8B0A-2DEDF177E52C}"/>
              </a:ext>
            </a:extLst>
          </p:cNvPr>
          <p:cNvCxnSpPr/>
          <p:nvPr/>
        </p:nvCxnSpPr>
        <p:spPr>
          <a:xfrm>
            <a:off x="4486835" y="3630706"/>
            <a:ext cx="0" cy="73962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6BA78A1-F20F-4CB5-8EDD-E05FE5EAABA8}"/>
              </a:ext>
            </a:extLst>
          </p:cNvPr>
          <p:cNvSpPr txBox="1"/>
          <p:nvPr/>
        </p:nvSpPr>
        <p:spPr>
          <a:xfrm>
            <a:off x="4222376" y="4468906"/>
            <a:ext cx="927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2008</a:t>
            </a:r>
          </a:p>
          <a:p>
            <a:r>
              <a:rPr lang="en-US" dirty="0"/>
              <a:t>V8</a:t>
            </a:r>
          </a:p>
          <a:p>
            <a:r>
              <a:rPr lang="en-US" dirty="0"/>
              <a:t>Chrome</a:t>
            </a:r>
            <a:endParaRPr lang="fr-FR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7CCF0E-E328-4232-957A-FC5D6C8D1A56}"/>
              </a:ext>
            </a:extLst>
          </p:cNvPr>
          <p:cNvSpPr txBox="1"/>
          <p:nvPr/>
        </p:nvSpPr>
        <p:spPr>
          <a:xfrm>
            <a:off x="5195947" y="5911351"/>
            <a:ext cx="2132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 x = require(‘x’)</a:t>
            </a:r>
          </a:p>
          <a:p>
            <a:r>
              <a:rPr lang="en-US" dirty="0"/>
              <a:t>Notation </a:t>
            </a:r>
            <a:r>
              <a:rPr lang="en-US" dirty="0" err="1"/>
              <a:t>CommonJS</a:t>
            </a:r>
            <a:endParaRPr lang="fr-FR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7348A91-573E-4DC5-AE2F-75EBD105EA4C}"/>
              </a:ext>
            </a:extLst>
          </p:cNvPr>
          <p:cNvCxnSpPr/>
          <p:nvPr/>
        </p:nvCxnSpPr>
        <p:spPr>
          <a:xfrm>
            <a:off x="7328647" y="3117014"/>
            <a:ext cx="0" cy="171944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43CCC5F-AC02-4D9E-8587-4698AF3750F2}"/>
              </a:ext>
            </a:extLst>
          </p:cNvPr>
          <p:cNvSpPr txBox="1"/>
          <p:nvPr/>
        </p:nvSpPr>
        <p:spPr>
          <a:xfrm>
            <a:off x="6961980" y="4851808"/>
            <a:ext cx="1420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2012</a:t>
            </a:r>
          </a:p>
          <a:p>
            <a:r>
              <a:rPr lang="en-US" dirty="0"/>
              <a:t>Typescript v1</a:t>
            </a:r>
            <a:endParaRPr lang="fr-FR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16C942A-CF39-455B-B702-A219D909F6BE}"/>
              </a:ext>
            </a:extLst>
          </p:cNvPr>
          <p:cNvCxnSpPr/>
          <p:nvPr/>
        </p:nvCxnSpPr>
        <p:spPr>
          <a:xfrm>
            <a:off x="6261300" y="5213813"/>
            <a:ext cx="0" cy="5505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DA2F79A-7C1B-49AD-A262-01422D1C15EB}"/>
              </a:ext>
            </a:extLst>
          </p:cNvPr>
          <p:cNvCxnSpPr/>
          <p:nvPr/>
        </p:nvCxnSpPr>
        <p:spPr>
          <a:xfrm>
            <a:off x="8005482" y="5598459"/>
            <a:ext cx="425824" cy="4437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5F99AD5-1982-41B0-8736-FE51502867EA}"/>
              </a:ext>
            </a:extLst>
          </p:cNvPr>
          <p:cNvSpPr txBox="1"/>
          <p:nvPr/>
        </p:nvSpPr>
        <p:spPr>
          <a:xfrm>
            <a:off x="7964168" y="6042212"/>
            <a:ext cx="1821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x from ‘x’;</a:t>
            </a:r>
          </a:p>
          <a:p>
            <a:r>
              <a:rPr lang="en-US" dirty="0"/>
              <a:t>Notation ES6</a:t>
            </a:r>
            <a:endParaRPr lang="fr-FR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87E8036-6448-4197-8171-2EEEC334EE8A}"/>
              </a:ext>
            </a:extLst>
          </p:cNvPr>
          <p:cNvCxnSpPr/>
          <p:nvPr/>
        </p:nvCxnSpPr>
        <p:spPr>
          <a:xfrm flipV="1">
            <a:off x="7521388" y="2429435"/>
            <a:ext cx="546847" cy="12954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A9A43EB-789F-4509-89E6-0D9AE9D6364D}"/>
              </a:ext>
            </a:extLst>
          </p:cNvPr>
          <p:cNvSpPr txBox="1"/>
          <p:nvPr/>
        </p:nvSpPr>
        <p:spPr>
          <a:xfrm>
            <a:off x="8001512" y="2747682"/>
            <a:ext cx="612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Const</a:t>
            </a:r>
          </a:p>
          <a:p>
            <a:r>
              <a:rPr lang="en-US" sz="1200" dirty="0"/>
              <a:t>Let</a:t>
            </a:r>
          </a:p>
          <a:p>
            <a:r>
              <a:rPr lang="en-US" sz="1200" dirty="0"/>
              <a:t>Class</a:t>
            </a:r>
          </a:p>
          <a:p>
            <a:r>
              <a:rPr lang="en-US" sz="1200" dirty="0"/>
              <a:t>Import</a:t>
            </a:r>
          </a:p>
          <a:p>
            <a:r>
              <a:rPr lang="en-US" sz="1200" dirty="0"/>
              <a:t>Etc.</a:t>
            </a:r>
            <a:endParaRPr lang="fr-FR" sz="12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2D3F8B9-7EE4-4A78-8321-8087FB7EFBF1}"/>
              </a:ext>
            </a:extLst>
          </p:cNvPr>
          <p:cNvCxnSpPr/>
          <p:nvPr/>
        </p:nvCxnSpPr>
        <p:spPr>
          <a:xfrm>
            <a:off x="9937376" y="681318"/>
            <a:ext cx="0" cy="53788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63D3120-BE03-465C-858F-DA7E129FBBE4}"/>
              </a:ext>
            </a:extLst>
          </p:cNvPr>
          <p:cNvSpPr txBox="1"/>
          <p:nvPr/>
        </p:nvSpPr>
        <p:spPr>
          <a:xfrm>
            <a:off x="9667596" y="1289191"/>
            <a:ext cx="868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2017</a:t>
            </a:r>
          </a:p>
          <a:p>
            <a:r>
              <a:rPr lang="fr-FR" dirty="0"/>
              <a:t>ES2017</a:t>
            </a:r>
          </a:p>
        </p:txBody>
      </p:sp>
    </p:spTree>
    <p:extLst>
      <p:ext uri="{BB962C8B-B14F-4D97-AF65-F5344CB8AC3E}">
        <p14:creationId xmlns:p14="http://schemas.microsoft.com/office/powerpoint/2010/main" val="295776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9D95D-CEC5-4881-8353-909596851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Commandes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6BC6B-C3E2-4BCD-95B0-812A423C6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Mkdir</a:t>
            </a:r>
            <a:r>
              <a:rPr lang="en-US" dirty="0"/>
              <a:t> back</a:t>
            </a:r>
          </a:p>
          <a:p>
            <a:r>
              <a:rPr lang="en-US" dirty="0"/>
              <a:t>Cd back</a:t>
            </a:r>
          </a:p>
          <a:p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Git config –global user.name “nom </a:t>
            </a:r>
            <a:r>
              <a:rPr lang="en-US" dirty="0" err="1"/>
              <a:t>prenom</a:t>
            </a:r>
            <a:r>
              <a:rPr lang="en-US" dirty="0"/>
              <a:t>”</a:t>
            </a:r>
          </a:p>
          <a:p>
            <a:r>
              <a:rPr lang="en-US" dirty="0"/>
              <a:t>Git config –global </a:t>
            </a:r>
            <a:r>
              <a:rPr lang="en-US" dirty="0" err="1"/>
              <a:t>user.email</a:t>
            </a:r>
            <a:r>
              <a:rPr lang="en-US" dirty="0"/>
              <a:t> mail@mail.com</a:t>
            </a:r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–y</a:t>
            </a:r>
          </a:p>
          <a:p>
            <a:r>
              <a:rPr lang="en-US" dirty="0" err="1"/>
              <a:t>Npm</a:t>
            </a:r>
            <a:r>
              <a:rPr lang="en-US" dirty="0"/>
              <a:t> install &lt;module&gt;</a:t>
            </a:r>
          </a:p>
          <a:p>
            <a:r>
              <a:rPr lang="en-US" dirty="0" err="1"/>
              <a:t>Npm</a:t>
            </a:r>
            <a:r>
              <a:rPr lang="en-US" dirty="0"/>
              <a:t> install &lt;module&gt; -D</a:t>
            </a:r>
          </a:p>
          <a:p>
            <a:r>
              <a:rPr lang="en-US" dirty="0" err="1"/>
              <a:t>Npm</a:t>
            </a:r>
            <a:r>
              <a:rPr lang="en-US" dirty="0"/>
              <a:t> run </a:t>
            </a:r>
            <a:r>
              <a:rPr lang="en-US" dirty="0" err="1"/>
              <a:t>start:dev</a:t>
            </a: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5853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8156-B3F9-4C82-AA0F-8C525B51B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de type REST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B64F6-F4B1-40AD-AA6B-53A12D2F7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/articles</a:t>
            </a:r>
          </a:p>
          <a:p>
            <a:pPr lvl="1"/>
            <a:r>
              <a:rPr lang="en-US" dirty="0"/>
              <a:t>GET : Retrieve All (pagination, ordering, filtering) (200)</a:t>
            </a:r>
          </a:p>
          <a:p>
            <a:pPr lvl="1"/>
            <a:r>
              <a:rPr lang="en-US" dirty="0"/>
              <a:t>PATCH : </a:t>
            </a:r>
            <a:r>
              <a:rPr lang="en-US" dirty="0" err="1"/>
              <a:t>Mettre</a:t>
            </a:r>
            <a:r>
              <a:rPr lang="en-US" dirty="0"/>
              <a:t> a jour </a:t>
            </a:r>
            <a:r>
              <a:rPr lang="en-US" dirty="0" err="1"/>
              <a:t>en</a:t>
            </a:r>
            <a:r>
              <a:rPr lang="en-US" dirty="0"/>
              <a:t> bulk (204)</a:t>
            </a:r>
          </a:p>
          <a:p>
            <a:pPr lvl="1"/>
            <a:r>
              <a:rPr lang="en-US" dirty="0"/>
              <a:t>DELETE : Remove All (204)</a:t>
            </a:r>
          </a:p>
          <a:p>
            <a:pPr lvl="1"/>
            <a:r>
              <a:rPr lang="en-US" dirty="0"/>
              <a:t>POST : </a:t>
            </a:r>
            <a:r>
              <a:rPr lang="en-US" dirty="0" err="1"/>
              <a:t>Ajouter</a:t>
            </a:r>
            <a:r>
              <a:rPr lang="en-US" dirty="0"/>
              <a:t> un </a:t>
            </a:r>
            <a:r>
              <a:rPr lang="en-US" dirty="0" err="1"/>
              <a:t>nouvel</a:t>
            </a:r>
            <a:r>
              <a:rPr lang="en-US" dirty="0"/>
              <a:t> article (code retour 201)</a:t>
            </a:r>
          </a:p>
          <a:p>
            <a:r>
              <a:rPr lang="en-US" dirty="0"/>
              <a:t>/articles/1234</a:t>
            </a:r>
          </a:p>
          <a:p>
            <a:pPr lvl="1"/>
            <a:r>
              <a:rPr lang="en-US" dirty="0"/>
              <a:t>GET : Retrieve article de reference 1234 (200)</a:t>
            </a:r>
          </a:p>
          <a:p>
            <a:pPr lvl="1"/>
            <a:r>
              <a:rPr lang="en-US" dirty="0"/>
              <a:t>PUT : </a:t>
            </a:r>
            <a:r>
              <a:rPr lang="en-US" dirty="0" err="1"/>
              <a:t>Remplacer</a:t>
            </a:r>
            <a:r>
              <a:rPr lang="en-US" dirty="0"/>
              <a:t> un article par un </a:t>
            </a:r>
            <a:r>
              <a:rPr lang="en-US" dirty="0" err="1"/>
              <a:t>autre</a:t>
            </a:r>
            <a:r>
              <a:rPr lang="en-US" dirty="0"/>
              <a:t> article (204)</a:t>
            </a:r>
          </a:p>
          <a:p>
            <a:pPr lvl="1"/>
            <a:r>
              <a:rPr lang="en-US" dirty="0"/>
              <a:t>PATCH : Modifier un article (plus performant) (204)</a:t>
            </a:r>
          </a:p>
          <a:p>
            <a:pPr lvl="1"/>
            <a:r>
              <a:rPr lang="en-US" dirty="0"/>
              <a:t>DELETE : Effacer un article (204)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0178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2F902-944A-49F9-BEC9-7B145A61B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259" y="45431"/>
            <a:ext cx="10515600" cy="1325563"/>
          </a:xfrm>
        </p:spPr>
        <p:txBody>
          <a:bodyPr/>
          <a:lstStyle/>
          <a:p>
            <a:r>
              <a:rPr lang="fr-FR" dirty="0"/>
              <a:t>Programmation asynchrone et </a:t>
            </a:r>
            <a:r>
              <a:rPr lang="fr-FR" dirty="0" err="1"/>
              <a:t>evenementiel</a:t>
            </a:r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B572CA-753D-48E0-926F-6A05AF304EE9}"/>
              </a:ext>
            </a:extLst>
          </p:cNvPr>
          <p:cNvCxnSpPr/>
          <p:nvPr/>
        </p:nvCxnSpPr>
        <p:spPr>
          <a:xfrm>
            <a:off x="349624" y="2976282"/>
            <a:ext cx="1130001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4C94C1-F441-4594-92B6-CDFC83028E29}"/>
              </a:ext>
            </a:extLst>
          </p:cNvPr>
          <p:cNvCxnSpPr/>
          <p:nvPr/>
        </p:nvCxnSpPr>
        <p:spPr>
          <a:xfrm>
            <a:off x="788894" y="2541494"/>
            <a:ext cx="0" cy="8875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E20E50-095E-4AC7-99FC-1D9B2B12ECC7}"/>
              </a:ext>
            </a:extLst>
          </p:cNvPr>
          <p:cNvCxnSpPr/>
          <p:nvPr/>
        </p:nvCxnSpPr>
        <p:spPr>
          <a:xfrm>
            <a:off x="4477871" y="2541494"/>
            <a:ext cx="0" cy="8875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6E7CFE-EF35-4F6E-A185-AC326202302C}"/>
              </a:ext>
            </a:extLst>
          </p:cNvPr>
          <p:cNvCxnSpPr/>
          <p:nvPr/>
        </p:nvCxnSpPr>
        <p:spPr>
          <a:xfrm>
            <a:off x="8077200" y="2541494"/>
            <a:ext cx="0" cy="8875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4892721-2D06-4396-A048-F47F6846BAB5}"/>
              </a:ext>
            </a:extLst>
          </p:cNvPr>
          <p:cNvSpPr txBox="1"/>
          <p:nvPr/>
        </p:nvSpPr>
        <p:spPr>
          <a:xfrm>
            <a:off x="569259" y="2232212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load</a:t>
            </a:r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B5A9E2-2ED1-48F4-8D92-93AF21D16DB6}"/>
              </a:ext>
            </a:extLst>
          </p:cNvPr>
          <p:cNvSpPr txBox="1"/>
          <p:nvPr/>
        </p:nvSpPr>
        <p:spPr>
          <a:xfrm>
            <a:off x="4182035" y="2191871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5E0BD9-48D0-42AA-B496-9EA1D3146935}"/>
              </a:ext>
            </a:extLst>
          </p:cNvPr>
          <p:cNvSpPr txBox="1"/>
          <p:nvPr/>
        </p:nvSpPr>
        <p:spPr>
          <a:xfrm>
            <a:off x="7714793" y="2148819"/>
            <a:ext cx="72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hover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8519E8-185A-4483-8CB4-FDBBB6B5BD9B}"/>
              </a:ext>
            </a:extLst>
          </p:cNvPr>
          <p:cNvSpPr/>
          <p:nvPr/>
        </p:nvSpPr>
        <p:spPr>
          <a:xfrm>
            <a:off x="4527176" y="2738718"/>
            <a:ext cx="94130" cy="5109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117D50-5672-4994-BBCD-8FD503B36E48}"/>
              </a:ext>
            </a:extLst>
          </p:cNvPr>
          <p:cNvSpPr/>
          <p:nvPr/>
        </p:nvSpPr>
        <p:spPr>
          <a:xfrm>
            <a:off x="8126505" y="2720788"/>
            <a:ext cx="94125" cy="5109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DB4EF8-CC8B-44C4-AA7E-2CCFAC609840}"/>
              </a:ext>
            </a:extLst>
          </p:cNvPr>
          <p:cNvSpPr/>
          <p:nvPr/>
        </p:nvSpPr>
        <p:spPr>
          <a:xfrm>
            <a:off x="838201" y="2738718"/>
            <a:ext cx="134470" cy="5109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DF542BD-A010-4B31-8369-17D00DAE2A09}"/>
              </a:ext>
            </a:extLst>
          </p:cNvPr>
          <p:cNvCxnSpPr>
            <a:cxnSpLocks/>
          </p:cNvCxnSpPr>
          <p:nvPr/>
        </p:nvCxnSpPr>
        <p:spPr>
          <a:xfrm>
            <a:off x="7364506" y="2333485"/>
            <a:ext cx="0" cy="132859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C96BF5EE-EA37-4F0C-828B-3C90FF4DA136}"/>
              </a:ext>
            </a:extLst>
          </p:cNvPr>
          <p:cNvSpPr/>
          <p:nvPr/>
        </p:nvSpPr>
        <p:spPr>
          <a:xfrm>
            <a:off x="7394696" y="2601544"/>
            <a:ext cx="181667" cy="7064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62CA9D8-8243-4B8E-8599-DD4B655292DB}"/>
              </a:ext>
            </a:extLst>
          </p:cNvPr>
          <p:cNvSpPr/>
          <p:nvPr/>
        </p:nvSpPr>
        <p:spPr>
          <a:xfrm>
            <a:off x="649941" y="4966447"/>
            <a:ext cx="3218327" cy="1479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FA42780-8571-4C80-A61A-40F96AE8756F}"/>
              </a:ext>
            </a:extLst>
          </p:cNvPr>
          <p:cNvSpPr/>
          <p:nvPr/>
        </p:nvSpPr>
        <p:spPr>
          <a:xfrm>
            <a:off x="1470212" y="5508812"/>
            <a:ext cx="1151964" cy="5423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CPU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FA0CE9D-D66D-4789-9AE2-DFD0EF6ACF1F}"/>
              </a:ext>
            </a:extLst>
          </p:cNvPr>
          <p:cNvSpPr/>
          <p:nvPr/>
        </p:nvSpPr>
        <p:spPr>
          <a:xfrm>
            <a:off x="3070412" y="5114373"/>
            <a:ext cx="425823" cy="10623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RAM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FF2F1FD-F057-4ABF-92D0-6F770A2BF4A2}"/>
              </a:ext>
            </a:extLst>
          </p:cNvPr>
          <p:cNvCxnSpPr>
            <a:stCxn id="84" idx="3"/>
            <a:endCxn id="85" idx="1"/>
          </p:cNvCxnSpPr>
          <p:nvPr/>
        </p:nvCxnSpPr>
        <p:spPr>
          <a:xfrm flipV="1">
            <a:off x="2622176" y="5645528"/>
            <a:ext cx="448236" cy="134466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000692E-B05C-4170-9973-439946D94849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2046194" y="4159624"/>
            <a:ext cx="127747" cy="13491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FB6F6D0A-26BC-43A9-9495-5D6C4C8CCC4F}"/>
              </a:ext>
            </a:extLst>
          </p:cNvPr>
          <p:cNvSpPr/>
          <p:nvPr/>
        </p:nvSpPr>
        <p:spPr>
          <a:xfrm>
            <a:off x="1423147" y="3724841"/>
            <a:ext cx="1501588" cy="434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4DD41E5-2851-4265-B21A-50A031C55682}"/>
              </a:ext>
            </a:extLst>
          </p:cNvPr>
          <p:cNvCxnSpPr>
            <a:stCxn id="91" idx="3"/>
          </p:cNvCxnSpPr>
          <p:nvPr/>
        </p:nvCxnSpPr>
        <p:spPr>
          <a:xfrm>
            <a:off x="2924735" y="3942233"/>
            <a:ext cx="2776818" cy="18601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ylinder 93">
            <a:extLst>
              <a:ext uri="{FF2B5EF4-FFF2-40B4-BE49-F238E27FC236}">
                <a16:creationId xmlns:a16="http://schemas.microsoft.com/office/drawing/2014/main" id="{2B4BECEF-8F67-43CE-BE5A-B890D44A1953}"/>
              </a:ext>
            </a:extLst>
          </p:cNvPr>
          <p:cNvSpPr/>
          <p:nvPr/>
        </p:nvSpPr>
        <p:spPr>
          <a:xfrm>
            <a:off x="5701553" y="3899646"/>
            <a:ext cx="3536575" cy="77334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34E2209-9FBA-42E5-AFF4-CE216B2FA58C}"/>
              </a:ext>
            </a:extLst>
          </p:cNvPr>
          <p:cNvSpPr/>
          <p:nvPr/>
        </p:nvSpPr>
        <p:spPr>
          <a:xfrm>
            <a:off x="242046" y="3942233"/>
            <a:ext cx="1053341" cy="510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C.Reseau</a:t>
            </a:r>
            <a:endParaRPr lang="fr-FR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A31AF9C-34EF-4FA2-929B-40A5D69B9B68}"/>
              </a:ext>
            </a:extLst>
          </p:cNvPr>
          <p:cNvCxnSpPr>
            <a:cxnSpLocks/>
            <a:stCxn id="84" idx="1"/>
            <a:endCxn id="95" idx="2"/>
          </p:cNvCxnSpPr>
          <p:nvPr/>
        </p:nvCxnSpPr>
        <p:spPr>
          <a:xfrm flipH="1" flipV="1">
            <a:off x="768717" y="4453217"/>
            <a:ext cx="701495" cy="132677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752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</Words>
  <Application>Microsoft Office PowerPoint</Application>
  <PresentationFormat>Widescreen</PresentationFormat>
  <Paragraphs>161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Extension VSCode</vt:lpstr>
      <vt:lpstr>Chrome extension</vt:lpstr>
      <vt:lpstr>PowerPoint Presentation</vt:lpstr>
      <vt:lpstr>PowerPoint Presentation</vt:lpstr>
      <vt:lpstr>PowerPoint Presentation</vt:lpstr>
      <vt:lpstr>Commandes</vt:lpstr>
      <vt:lpstr>Architecture de type REST</vt:lpstr>
      <vt:lpstr>Programmation asynchrone et evenementiel</vt:lpstr>
      <vt:lpstr>Ouverture de fichier</vt:lpstr>
      <vt:lpstr>Cas d’express</vt:lpstr>
      <vt:lpstr>Sync.js</vt:lpstr>
      <vt:lpstr>Async.js</vt:lpstr>
      <vt:lpstr>Promise</vt:lpstr>
      <vt:lpstr>IIFE : Immediately Invoked Function Expression</vt:lpstr>
      <vt:lpstr>Les tests</vt:lpstr>
      <vt:lpstr>Google GTS</vt:lpstr>
      <vt:lpstr>Module debug</vt:lpstr>
      <vt:lpstr>Mise en production</vt:lpstr>
      <vt:lpstr>pm2</vt:lpstr>
      <vt:lpstr>Webographie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Jean-Louis P. GUÉNÉGO</dc:creator>
  <cp:lastModifiedBy>Jean-Louis P. GUÉNÉGO</cp:lastModifiedBy>
  <cp:revision>59</cp:revision>
  <dcterms:created xsi:type="dcterms:W3CDTF">2021-03-23T09:12:10Z</dcterms:created>
  <dcterms:modified xsi:type="dcterms:W3CDTF">2021-03-26T15:56:12Z</dcterms:modified>
</cp:coreProperties>
</file>