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7BAE-411E-4CBB-810B-BE161710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26654-4D4C-45E1-82F9-14A3D2C69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E7D9-9BD6-4D56-916C-67F862C0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C16B-E973-413F-A69C-6C9F988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F3F0-B9F9-49E4-B8BC-33E86564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7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0A55-58DA-4C54-838B-9A832D8F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5ED3C-3018-48EC-97E8-761CE0A9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4AC4-3AC6-411F-94CB-7AE07840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A187-618D-4BF2-B953-BED262A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ACF7-F314-4F26-AC49-A13BC1F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53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A748E-F076-4EA2-B391-8D4C06742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0E2A7-E97C-4748-B85E-A47E7426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50F9-E74C-4F56-B568-39377A3A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831D-D99B-4F6A-A175-5FB271F7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6848-0AC9-41C8-84E4-5F68CC20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E886-F4B4-4623-A956-CD1BBC6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0823-9730-4306-A992-C1035281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2017-412B-43C7-B277-D9C9CA96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E0B0-DC7C-4970-A043-47E6FC16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F491-FA52-4EAB-8214-2E2275E3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42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7961-78D8-46F9-98DC-0E5CA56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BB59-18EE-4097-B1F6-CC2025CA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04FB-B63A-4BEC-8BFC-5772569B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6E0C-3111-45C2-A7E2-5786131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F8F1-614D-458A-B336-F4E1D8A1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9037-0F8C-4E08-832A-8BC3308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76ED-478A-4032-A4A2-8901CF269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E6C06-D10E-4ABB-9DD8-4D34DD153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6B78-40E1-4D5A-AC35-16C5A7A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0C98-1E0C-43D4-879C-272B7D34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4C562-277B-4736-A3AA-807DE38A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E9D0-226F-4A7F-8DBB-9F69AB8D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4317-50FE-4DBD-AB0C-311C7983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06599-FC5E-43F4-B707-F87CF85B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F14ED-4D37-45CB-916F-15D2E60AF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0010-E316-4790-9BA7-ED9211A61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D4BC1-0631-429F-AE30-88EB3E58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FAA84-D1E4-46A5-8FB2-D46679BB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5326-23FD-4672-9DBA-ACF4AFF3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6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8C06-4130-4CB6-8875-DA910A91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404AC-7105-47F5-9515-64D9632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6923-62C2-4D46-AE44-51E110B2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57EF-C1D1-4F08-93A2-06053267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75C33-009A-445B-B624-D861EE8E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035D0-B28C-46CE-975E-5AF8F8CE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D7CEA-551B-42B3-A33B-4EDF23A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4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3AF0-EE7F-4ED3-8283-0E3AFA9A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9508-8C78-4A1A-9769-68D05364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E054A-A04D-4EAC-81DD-E37D2E00D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BEAD9-B840-42A1-BE53-BFEADA7D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127F-A908-48E8-B5AD-48ECF1A0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AD6D-0881-4D73-92D0-B461A099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64B1-BE15-4EC7-8EB9-DA9B8460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1DD31-B4A1-449B-88A2-7DA970BE6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52C31-2EBB-43C9-B046-E817B99E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1B23-0037-4DC3-BA90-A2AB6954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97C38-2C04-4355-BD13-EB5EC2B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0904-420D-44C5-BAC9-F9DB8CD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5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60AA-BA0E-49DB-981A-91054282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9087-98A7-4467-9B21-369915A1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0F72-0989-402B-AE66-BF85C504A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16EA-A767-48A7-BBA1-93F686610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8CA7-932A-456F-9649-CB174705E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?search=fetch" TargetMode="External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CA8B-EBFF-4618-9FB9-1BAA5C284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3CC79-D943-4478-9F21-34E1B915E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9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9FB6-0B8D-42B1-ADBE-FB9DD70D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05045E-93A9-44E2-86C5-C0C1BB8DB5A0}"/>
              </a:ext>
            </a:extLst>
          </p:cNvPr>
          <p:cNvCxnSpPr/>
          <p:nvPr/>
        </p:nvCxnSpPr>
        <p:spPr>
          <a:xfrm>
            <a:off x="300318" y="2465294"/>
            <a:ext cx="116137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D3873B-22AB-4A47-866B-4014769BD56E}"/>
              </a:ext>
            </a:extLst>
          </p:cNvPr>
          <p:cNvCxnSpPr/>
          <p:nvPr/>
        </p:nvCxnSpPr>
        <p:spPr>
          <a:xfrm>
            <a:off x="690282" y="2075329"/>
            <a:ext cx="0" cy="829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AF9BEE-F181-4E21-930A-B39DB9B64DAF}"/>
              </a:ext>
            </a:extLst>
          </p:cNvPr>
          <p:cNvSpPr/>
          <p:nvPr/>
        </p:nvSpPr>
        <p:spPr>
          <a:xfrm>
            <a:off x="714936" y="2218726"/>
            <a:ext cx="172570" cy="475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FBD8D5-AC33-4545-83E2-898EFE639254}"/>
              </a:ext>
            </a:extLst>
          </p:cNvPr>
          <p:cNvCxnSpPr/>
          <p:nvPr/>
        </p:nvCxnSpPr>
        <p:spPr>
          <a:xfrm>
            <a:off x="277906" y="4231341"/>
            <a:ext cx="116810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86D9C1-4EEB-4AD3-B7C0-2B93B44B9423}"/>
              </a:ext>
            </a:extLst>
          </p:cNvPr>
          <p:cNvCxnSpPr/>
          <p:nvPr/>
        </p:nvCxnSpPr>
        <p:spPr>
          <a:xfrm>
            <a:off x="779929" y="2832847"/>
            <a:ext cx="107577" cy="12909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9700C6-D06A-4BD1-A5F2-834BD9FCF9CD}"/>
              </a:ext>
            </a:extLst>
          </p:cNvPr>
          <p:cNvSpPr/>
          <p:nvPr/>
        </p:nvSpPr>
        <p:spPr>
          <a:xfrm>
            <a:off x="1004047" y="4016188"/>
            <a:ext cx="4818529" cy="47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74A92C-D608-4B11-AA96-B0F52E9ECDD4}"/>
              </a:ext>
            </a:extLst>
          </p:cNvPr>
          <p:cNvCxnSpPr/>
          <p:nvPr/>
        </p:nvCxnSpPr>
        <p:spPr>
          <a:xfrm flipV="1">
            <a:off x="5714999" y="2765612"/>
            <a:ext cx="255495" cy="1053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F98AE-184D-49FE-8ECF-6BB1111D2F87}"/>
              </a:ext>
            </a:extLst>
          </p:cNvPr>
          <p:cNvSpPr/>
          <p:nvPr/>
        </p:nvSpPr>
        <p:spPr>
          <a:xfrm>
            <a:off x="6031007" y="2218726"/>
            <a:ext cx="172570" cy="475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5590BF-FDCC-44A1-8268-91816E16228C}"/>
              </a:ext>
            </a:extLst>
          </p:cNvPr>
          <p:cNvCxnSpPr/>
          <p:nvPr/>
        </p:nvCxnSpPr>
        <p:spPr>
          <a:xfrm>
            <a:off x="6031007" y="1981200"/>
            <a:ext cx="0" cy="10174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9C1FB-DCA6-43F5-AA9D-8C2B0399B20E}"/>
              </a:ext>
            </a:extLst>
          </p:cNvPr>
          <p:cNvCxnSpPr/>
          <p:nvPr/>
        </p:nvCxnSpPr>
        <p:spPr>
          <a:xfrm>
            <a:off x="3133165" y="1873624"/>
            <a:ext cx="0" cy="1402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9A7EA6-A470-433A-8929-B7CF5128002D}"/>
              </a:ext>
            </a:extLst>
          </p:cNvPr>
          <p:cNvSpPr/>
          <p:nvPr/>
        </p:nvSpPr>
        <p:spPr>
          <a:xfrm>
            <a:off x="3171264" y="2227750"/>
            <a:ext cx="318247" cy="47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82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92D-5422-46F3-8EAD-64E5D460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1F2A-EA53-4FB8-9108-671FC0EF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fr-FR" dirty="0"/>
              <a:t>Time To First Api Call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E55FE5-C275-4785-93E5-4E7BDC338582}"/>
              </a:ext>
            </a:extLst>
          </p:cNvPr>
          <p:cNvCxnSpPr/>
          <p:nvPr/>
        </p:nvCxnSpPr>
        <p:spPr>
          <a:xfrm flipV="1">
            <a:off x="448235" y="3299012"/>
            <a:ext cx="11447930" cy="403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4DC2A2-D096-4CE1-8734-386420825BBA}"/>
              </a:ext>
            </a:extLst>
          </p:cNvPr>
          <p:cNvCxnSpPr/>
          <p:nvPr/>
        </p:nvCxnSpPr>
        <p:spPr>
          <a:xfrm>
            <a:off x="945776" y="2962835"/>
            <a:ext cx="0" cy="7575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3ABFB-3BC1-4567-9460-0D7DD3FEE543}"/>
              </a:ext>
            </a:extLst>
          </p:cNvPr>
          <p:cNvCxnSpPr/>
          <p:nvPr/>
        </p:nvCxnSpPr>
        <p:spPr>
          <a:xfrm>
            <a:off x="5616388" y="2962835"/>
            <a:ext cx="0" cy="7575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>
            <a:extLst>
              <a:ext uri="{FF2B5EF4-FFF2-40B4-BE49-F238E27FC236}">
                <a16:creationId xmlns:a16="http://schemas.microsoft.com/office/drawing/2014/main" id="{A703B60B-791D-4F54-8B07-D8CF6C46B737}"/>
              </a:ext>
            </a:extLst>
          </p:cNvPr>
          <p:cNvSpPr/>
          <p:nvPr/>
        </p:nvSpPr>
        <p:spPr>
          <a:xfrm>
            <a:off x="5204012" y="4119282"/>
            <a:ext cx="851637" cy="7575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A950E-CB7F-46C4-84BB-ECCB6AE4E07B}"/>
              </a:ext>
            </a:extLst>
          </p:cNvPr>
          <p:cNvSpPr txBox="1"/>
          <p:nvPr/>
        </p:nvSpPr>
        <p:spPr>
          <a:xfrm>
            <a:off x="5008762" y="4947677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hello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88214-B6AD-471B-98A0-FE5DD2003FD0}"/>
              </a:ext>
            </a:extLst>
          </p:cNvPr>
          <p:cNvSpPr txBox="1"/>
          <p:nvPr/>
        </p:nvSpPr>
        <p:spPr>
          <a:xfrm>
            <a:off x="219635" y="3774183"/>
            <a:ext cx="393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fois que on arrive sur le site d’une lib</a:t>
            </a:r>
          </a:p>
        </p:txBody>
      </p:sp>
    </p:spTree>
    <p:extLst>
      <p:ext uri="{BB962C8B-B14F-4D97-AF65-F5344CB8AC3E}">
        <p14:creationId xmlns:p14="http://schemas.microsoft.com/office/powerpoint/2010/main" val="190143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259C-5BBF-4A30-9B23-D2DBB484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9427-602F-47B8-90EF-F61C8561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POST /articles + body,</a:t>
            </a:r>
          </a:p>
          <a:p>
            <a:pPr lvl="1"/>
            <a:r>
              <a:rPr lang="fr-FR" dirty="0"/>
              <a:t>retour code 201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Bulk, body contient liste objet</a:t>
            </a:r>
          </a:p>
          <a:p>
            <a:r>
              <a:rPr lang="fr-FR" dirty="0" err="1"/>
              <a:t>Retrieve</a:t>
            </a:r>
            <a:endParaRPr lang="fr-FR" dirty="0"/>
          </a:p>
          <a:p>
            <a:pPr lvl="1"/>
            <a:r>
              <a:rPr lang="fr-FR" dirty="0"/>
              <a:t>GET /articles</a:t>
            </a:r>
          </a:p>
          <a:p>
            <a:pPr lvl="1"/>
            <a:r>
              <a:rPr lang="fr-FR" dirty="0"/>
              <a:t>retour code 200</a:t>
            </a:r>
          </a:p>
          <a:p>
            <a:pPr lvl="1"/>
            <a:r>
              <a:rPr lang="fr-FR" dirty="0" err="1"/>
              <a:t>Problematiques</a:t>
            </a:r>
            <a:r>
              <a:rPr lang="fr-FR" dirty="0"/>
              <a:t> : pagination, filtre, ordonner</a:t>
            </a:r>
          </a:p>
          <a:p>
            <a:r>
              <a:rPr lang="fr-FR" dirty="0" err="1"/>
              <a:t>Retrieve</a:t>
            </a:r>
            <a:r>
              <a:rPr lang="fr-FR" dirty="0"/>
              <a:t> One</a:t>
            </a:r>
          </a:p>
          <a:p>
            <a:pPr lvl="1"/>
            <a:r>
              <a:rPr lang="fr-FR" dirty="0"/>
              <a:t>GET /articles/:id</a:t>
            </a:r>
          </a:p>
          <a:p>
            <a:pPr lvl="1"/>
            <a:r>
              <a:rPr lang="fr-FR" dirty="0"/>
              <a:t>retour code 200</a:t>
            </a:r>
          </a:p>
          <a:p>
            <a:r>
              <a:rPr lang="fr-FR" dirty="0"/>
              <a:t>Update</a:t>
            </a:r>
          </a:p>
          <a:p>
            <a:pPr lvl="1"/>
            <a:r>
              <a:rPr lang="fr-FR" dirty="0"/>
              <a:t>Rewrite</a:t>
            </a:r>
          </a:p>
          <a:p>
            <a:pPr lvl="2"/>
            <a:r>
              <a:rPr lang="fr-FR" dirty="0"/>
              <a:t>PUT /articles/:id + body de l’objet entier</a:t>
            </a:r>
          </a:p>
          <a:p>
            <a:pPr lvl="2"/>
            <a:r>
              <a:rPr lang="fr-FR" dirty="0"/>
              <a:t>retour code 204 ou 200 (si retour)</a:t>
            </a:r>
          </a:p>
          <a:p>
            <a:pPr lvl="1"/>
            <a:r>
              <a:rPr lang="fr-FR" dirty="0"/>
              <a:t>Patch</a:t>
            </a:r>
          </a:p>
          <a:p>
            <a:pPr lvl="2"/>
            <a:r>
              <a:rPr lang="fr-FR" dirty="0"/>
              <a:t>PATCH /articles/:id + body des </a:t>
            </a:r>
            <a:r>
              <a:rPr lang="fr-FR" dirty="0" err="1"/>
              <a:t>differences</a:t>
            </a:r>
            <a:endParaRPr lang="fr-FR" dirty="0"/>
          </a:p>
          <a:p>
            <a:pPr lvl="2"/>
            <a:r>
              <a:rPr lang="fr-FR" dirty="0"/>
              <a:t>retour code 204 ou 200 (si retour)</a:t>
            </a:r>
          </a:p>
          <a:p>
            <a:pPr lvl="2"/>
            <a:r>
              <a:rPr lang="fr-FR" dirty="0"/>
              <a:t>PATCH ALL</a:t>
            </a:r>
          </a:p>
          <a:p>
            <a:r>
              <a:rPr lang="fr-FR" dirty="0" err="1"/>
              <a:t>Delete</a:t>
            </a:r>
            <a:endParaRPr lang="fr-FR" dirty="0"/>
          </a:p>
          <a:p>
            <a:pPr lvl="1"/>
            <a:r>
              <a:rPr lang="fr-FR" dirty="0" err="1"/>
              <a:t>Delete</a:t>
            </a:r>
            <a:r>
              <a:rPr lang="fr-FR" dirty="0"/>
              <a:t> All : DELETE /articles, retour code 204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One : DELETE /</a:t>
            </a:r>
            <a:r>
              <a:rPr lang="fr-FR" dirty="0" err="1"/>
              <a:t>articles:id</a:t>
            </a:r>
            <a:r>
              <a:rPr lang="fr-FR" dirty="0"/>
              <a:t>, retour code 204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bulk : DELETE /articles + body contient une liste </a:t>
            </a:r>
            <a:r>
              <a:rPr lang="fr-FR" dirty="0" err="1"/>
              <a:t>d’id</a:t>
            </a:r>
            <a:r>
              <a:rPr lang="fr-FR" dirty="0"/>
              <a:t>. code retour 204</a:t>
            </a:r>
          </a:p>
        </p:txBody>
      </p:sp>
    </p:spTree>
    <p:extLst>
      <p:ext uri="{BB962C8B-B14F-4D97-AF65-F5344CB8AC3E}">
        <p14:creationId xmlns:p14="http://schemas.microsoft.com/office/powerpoint/2010/main" val="410104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EAC1-C812-482B-84ED-1D7AA0D0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Problematique</a:t>
            </a:r>
            <a:r>
              <a:rPr lang="fr-FR" dirty="0"/>
              <a:t>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B4AEA-444A-48C9-A251-D500FBF987C4}"/>
              </a:ext>
            </a:extLst>
          </p:cNvPr>
          <p:cNvSpPr/>
          <p:nvPr/>
        </p:nvSpPr>
        <p:spPr>
          <a:xfrm>
            <a:off x="2545976" y="1761564"/>
            <a:ext cx="7741024" cy="2891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FBBFFA-C1EA-4B7C-B877-054662821DAB}"/>
              </a:ext>
            </a:extLst>
          </p:cNvPr>
          <p:cNvCxnSpPr/>
          <p:nvPr/>
        </p:nvCxnSpPr>
        <p:spPr>
          <a:xfrm>
            <a:off x="1340224" y="2353235"/>
            <a:ext cx="17794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6B9-1615-4CA0-8DFB-5430A60EB221}"/>
              </a:ext>
            </a:extLst>
          </p:cNvPr>
          <p:cNvSpPr/>
          <p:nvPr/>
        </p:nvSpPr>
        <p:spPr>
          <a:xfrm>
            <a:off x="5800164" y="1936377"/>
            <a:ext cx="1165411" cy="10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CC520-AAB2-4747-95F5-EF771999FB89}"/>
              </a:ext>
            </a:extLst>
          </p:cNvPr>
          <p:cNvSpPr/>
          <p:nvPr/>
        </p:nvSpPr>
        <p:spPr>
          <a:xfrm>
            <a:off x="7214347" y="1936377"/>
            <a:ext cx="1165411" cy="10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sanitazing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D0278-0D1F-4B48-B143-F222086CC725}"/>
              </a:ext>
            </a:extLst>
          </p:cNvPr>
          <p:cNvSpPr/>
          <p:nvPr/>
        </p:nvSpPr>
        <p:spPr>
          <a:xfrm>
            <a:off x="3119718" y="1936377"/>
            <a:ext cx="1062317" cy="10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B36E6-5896-4F2C-AD48-C39C86BCE455}"/>
              </a:ext>
            </a:extLst>
          </p:cNvPr>
          <p:cNvSpPr/>
          <p:nvPr/>
        </p:nvSpPr>
        <p:spPr>
          <a:xfrm>
            <a:off x="4430807" y="1936377"/>
            <a:ext cx="1062317" cy="10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AuthZ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E0AFC6-706D-47B5-9C79-1A5AF7D2E4A7}"/>
              </a:ext>
            </a:extLst>
          </p:cNvPr>
          <p:cNvCxnSpPr/>
          <p:nvPr/>
        </p:nvCxnSpPr>
        <p:spPr>
          <a:xfrm>
            <a:off x="4182035" y="2451845"/>
            <a:ext cx="248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C892D-1BCD-40C8-8AD6-FB5F3B99CD82}"/>
              </a:ext>
            </a:extLst>
          </p:cNvPr>
          <p:cNvCxnSpPr>
            <a:stCxn id="10" idx="3"/>
          </p:cNvCxnSpPr>
          <p:nvPr/>
        </p:nvCxnSpPr>
        <p:spPr>
          <a:xfrm>
            <a:off x="5493124" y="2451845"/>
            <a:ext cx="307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F58DE5-2853-4B6C-A7BC-F7EB6BE72D1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65575" y="2451845"/>
            <a:ext cx="248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00D8A-4516-491A-8B3D-8B896BA07A78}"/>
              </a:ext>
            </a:extLst>
          </p:cNvPr>
          <p:cNvSpPr txBox="1"/>
          <p:nvPr/>
        </p:nvSpPr>
        <p:spPr>
          <a:xfrm>
            <a:off x="3383014" y="29673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2BFCED-D70A-44A3-ACE0-7C00305E4BE7}"/>
              </a:ext>
            </a:extLst>
          </p:cNvPr>
          <p:cNvSpPr txBox="1"/>
          <p:nvPr/>
        </p:nvSpPr>
        <p:spPr>
          <a:xfrm>
            <a:off x="4709792" y="29673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3AFEF-5845-4E67-A418-3B0D8D0033B4}"/>
              </a:ext>
            </a:extLst>
          </p:cNvPr>
          <p:cNvSpPr txBox="1"/>
          <p:nvPr/>
        </p:nvSpPr>
        <p:spPr>
          <a:xfrm>
            <a:off x="6115007" y="29673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DAB8C-FC5E-45BA-B54D-A78D3AC996AB}"/>
              </a:ext>
            </a:extLst>
          </p:cNvPr>
          <p:cNvSpPr/>
          <p:nvPr/>
        </p:nvSpPr>
        <p:spPr>
          <a:xfrm>
            <a:off x="8934411" y="2761130"/>
            <a:ext cx="1165411" cy="10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0C976-A4F1-43E6-B6F9-C29E9BDF6E7F}"/>
              </a:ext>
            </a:extLst>
          </p:cNvPr>
          <p:cNvCxnSpPr>
            <a:endCxn id="20" idx="1"/>
          </p:cNvCxnSpPr>
          <p:nvPr/>
        </p:nvCxnSpPr>
        <p:spPr>
          <a:xfrm>
            <a:off x="8379758" y="2451845"/>
            <a:ext cx="554653" cy="8247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6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3FBD-0512-41CD-AE57-07F3F4C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80AA5D-1658-4D25-9864-83AC4DCFEB18}"/>
              </a:ext>
            </a:extLst>
          </p:cNvPr>
          <p:cNvCxnSpPr/>
          <p:nvPr/>
        </p:nvCxnSpPr>
        <p:spPr>
          <a:xfrm flipV="1">
            <a:off x="479612" y="2711824"/>
            <a:ext cx="11340353" cy="58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4ABE1-7067-4BDC-B7FB-F3D08C2C1E62}"/>
              </a:ext>
            </a:extLst>
          </p:cNvPr>
          <p:cNvCxnSpPr/>
          <p:nvPr/>
        </p:nvCxnSpPr>
        <p:spPr>
          <a:xfrm>
            <a:off x="1039906" y="2424953"/>
            <a:ext cx="0" cy="7709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7154DB-9C14-467C-9FFC-C9463494F854}"/>
              </a:ext>
            </a:extLst>
          </p:cNvPr>
          <p:cNvSpPr txBox="1"/>
          <p:nvPr/>
        </p:nvSpPr>
        <p:spPr>
          <a:xfrm>
            <a:off x="51574" y="3930183"/>
            <a:ext cx="292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subscription</a:t>
            </a:r>
            <a:r>
              <a:rPr lang="fr-FR" dirty="0"/>
              <a:t> = </a:t>
            </a:r>
            <a:r>
              <a:rPr lang="fr-FR" dirty="0" err="1"/>
              <a:t>o.subscribe</a:t>
            </a:r>
            <a:r>
              <a:rPr lang="fr-FR" dirty="0"/>
              <a:t>(…)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15E7A4-A413-4153-887D-419D8B856A11}"/>
              </a:ext>
            </a:extLst>
          </p:cNvPr>
          <p:cNvSpPr/>
          <p:nvPr/>
        </p:nvSpPr>
        <p:spPr>
          <a:xfrm>
            <a:off x="2469776" y="2456329"/>
            <a:ext cx="676835" cy="623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B0CB7D-8349-4287-A74A-4C2037A3B667}"/>
              </a:ext>
            </a:extLst>
          </p:cNvPr>
          <p:cNvSpPr/>
          <p:nvPr/>
        </p:nvSpPr>
        <p:spPr>
          <a:xfrm>
            <a:off x="3899645" y="2429435"/>
            <a:ext cx="676835" cy="623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343469-127A-479F-A4A7-EB4AE5ADC785}"/>
              </a:ext>
            </a:extLst>
          </p:cNvPr>
          <p:cNvSpPr/>
          <p:nvPr/>
        </p:nvSpPr>
        <p:spPr>
          <a:xfrm>
            <a:off x="5757582" y="2424953"/>
            <a:ext cx="676835" cy="623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3B1ED-FBBA-42F4-B78E-198354290764}"/>
              </a:ext>
            </a:extLst>
          </p:cNvPr>
          <p:cNvSpPr/>
          <p:nvPr/>
        </p:nvSpPr>
        <p:spPr>
          <a:xfrm>
            <a:off x="6640606" y="2424952"/>
            <a:ext cx="676835" cy="623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CD278-9A57-4FDB-BE24-22FC2EE0C716}"/>
              </a:ext>
            </a:extLst>
          </p:cNvPr>
          <p:cNvSpPr txBox="1"/>
          <p:nvPr/>
        </p:nvSpPr>
        <p:spPr>
          <a:xfrm>
            <a:off x="2489945" y="324433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86593-5BD6-46A1-85B0-3D92BCA08285}"/>
              </a:ext>
            </a:extLst>
          </p:cNvPr>
          <p:cNvSpPr txBox="1"/>
          <p:nvPr/>
        </p:nvSpPr>
        <p:spPr>
          <a:xfrm>
            <a:off x="3899645" y="329364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B648A-600A-45E2-9F91-DEC4CF919C83}"/>
              </a:ext>
            </a:extLst>
          </p:cNvPr>
          <p:cNvSpPr txBox="1"/>
          <p:nvPr/>
        </p:nvSpPr>
        <p:spPr>
          <a:xfrm>
            <a:off x="5753097" y="325778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B4B76-AC9B-47B5-8258-491EFE66F977}"/>
              </a:ext>
            </a:extLst>
          </p:cNvPr>
          <p:cNvSpPr txBox="1"/>
          <p:nvPr/>
        </p:nvSpPr>
        <p:spPr>
          <a:xfrm>
            <a:off x="6620435" y="323985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D56FD2-62CD-4406-9B93-531782D71287}"/>
              </a:ext>
            </a:extLst>
          </p:cNvPr>
          <p:cNvCxnSpPr/>
          <p:nvPr/>
        </p:nvCxnSpPr>
        <p:spPr>
          <a:xfrm>
            <a:off x="8086165" y="2348753"/>
            <a:ext cx="0" cy="8471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5A58CC-9397-4BE3-B765-AD22674A1654}"/>
              </a:ext>
            </a:extLst>
          </p:cNvPr>
          <p:cNvSpPr txBox="1"/>
          <p:nvPr/>
        </p:nvSpPr>
        <p:spPr>
          <a:xfrm>
            <a:off x="7606549" y="3284679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2B859-1C55-491E-BC26-402C4EF4F68F}"/>
              </a:ext>
            </a:extLst>
          </p:cNvPr>
          <p:cNvCxnSpPr/>
          <p:nvPr/>
        </p:nvCxnSpPr>
        <p:spPr>
          <a:xfrm>
            <a:off x="5109882" y="1690688"/>
            <a:ext cx="0" cy="3087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989A2C-B5E3-43A6-A8C0-0E51E5991C4B}"/>
              </a:ext>
            </a:extLst>
          </p:cNvPr>
          <p:cNvSpPr txBox="1"/>
          <p:nvPr/>
        </p:nvSpPr>
        <p:spPr>
          <a:xfrm>
            <a:off x="4047112" y="4864261"/>
            <a:ext cx="256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subscription.unsubsribe</a:t>
            </a:r>
            <a:r>
              <a:rPr lang="fr-FR" dirty="0"/>
              <a:t>()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0E98CC-8EDD-4C7C-8940-8DB7C7ACE006}"/>
              </a:ext>
            </a:extLst>
          </p:cNvPr>
          <p:cNvCxnSpPr/>
          <p:nvPr/>
        </p:nvCxnSpPr>
        <p:spPr>
          <a:xfrm>
            <a:off x="9475694" y="2424952"/>
            <a:ext cx="425824" cy="6230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449032-E234-4CB2-9C0A-C9DD753DA8B4}"/>
              </a:ext>
            </a:extLst>
          </p:cNvPr>
          <p:cNvCxnSpPr/>
          <p:nvPr/>
        </p:nvCxnSpPr>
        <p:spPr>
          <a:xfrm flipH="1">
            <a:off x="9421906" y="2324100"/>
            <a:ext cx="533400" cy="7754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EE9367-81CC-4043-BE15-B80751D537EB}"/>
              </a:ext>
            </a:extLst>
          </p:cNvPr>
          <p:cNvSpPr txBox="1"/>
          <p:nvPr/>
        </p:nvSpPr>
        <p:spPr>
          <a:xfrm>
            <a:off x="9372734" y="3186953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02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3150-7398-46AE-B70A-3D7007A5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 </a:t>
            </a:r>
            <a:r>
              <a:rPr lang="fr-FR" dirty="0" err="1"/>
              <a:t>operator</a:t>
            </a:r>
            <a:r>
              <a:rPr lang="fr-FR" dirty="0"/>
              <a:t> </a:t>
            </a:r>
            <a:r>
              <a:rPr lang="fr-FR" dirty="0" err="1"/>
              <a:t>debounceTime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2FED96-A53A-4A4E-AF30-966005271812}"/>
              </a:ext>
            </a:extLst>
          </p:cNvPr>
          <p:cNvCxnSpPr/>
          <p:nvPr/>
        </p:nvCxnSpPr>
        <p:spPr>
          <a:xfrm>
            <a:off x="215153" y="2303929"/>
            <a:ext cx="113762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F9757C3-379B-4849-B74C-FC670543E347}"/>
              </a:ext>
            </a:extLst>
          </p:cNvPr>
          <p:cNvSpPr/>
          <p:nvPr/>
        </p:nvSpPr>
        <p:spPr>
          <a:xfrm>
            <a:off x="1532965" y="1990164"/>
            <a:ext cx="672353" cy="62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ADAD24-0E82-4137-82A6-78E620849E63}"/>
              </a:ext>
            </a:extLst>
          </p:cNvPr>
          <p:cNvCxnSpPr/>
          <p:nvPr/>
        </p:nvCxnSpPr>
        <p:spPr>
          <a:xfrm>
            <a:off x="519953" y="1913965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555A8CD-191B-44BA-B443-D93DEB6378B9}"/>
              </a:ext>
            </a:extLst>
          </p:cNvPr>
          <p:cNvSpPr/>
          <p:nvPr/>
        </p:nvSpPr>
        <p:spPr>
          <a:xfrm>
            <a:off x="8444752" y="1990163"/>
            <a:ext cx="672353" cy="62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9B5BEB-1BED-48BC-A457-A70197A41B1D}"/>
              </a:ext>
            </a:extLst>
          </p:cNvPr>
          <p:cNvSpPr/>
          <p:nvPr/>
        </p:nvSpPr>
        <p:spPr>
          <a:xfrm>
            <a:off x="3639671" y="1990164"/>
            <a:ext cx="672353" cy="62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D15ED-D4D1-4CC7-85D7-5CC381F72A12}"/>
              </a:ext>
            </a:extLst>
          </p:cNvPr>
          <p:cNvSpPr/>
          <p:nvPr/>
        </p:nvSpPr>
        <p:spPr>
          <a:xfrm>
            <a:off x="4314265" y="1981198"/>
            <a:ext cx="672353" cy="62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912E7-8E31-4229-B775-6221D3B0D01B}"/>
              </a:ext>
            </a:extLst>
          </p:cNvPr>
          <p:cNvSpPr/>
          <p:nvPr/>
        </p:nvSpPr>
        <p:spPr>
          <a:xfrm>
            <a:off x="4988859" y="1981199"/>
            <a:ext cx="672353" cy="62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B73E08-C340-4110-89C4-071139033C42}"/>
              </a:ext>
            </a:extLst>
          </p:cNvPr>
          <p:cNvCxnSpPr/>
          <p:nvPr/>
        </p:nvCxnSpPr>
        <p:spPr>
          <a:xfrm>
            <a:off x="215153" y="4061012"/>
            <a:ext cx="113762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9A2D1C4-45AA-48C0-9E0E-E968A25BFBDE}"/>
              </a:ext>
            </a:extLst>
          </p:cNvPr>
          <p:cNvSpPr/>
          <p:nvPr/>
        </p:nvSpPr>
        <p:spPr>
          <a:xfrm>
            <a:off x="2290483" y="3747246"/>
            <a:ext cx="672353" cy="62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CA200D-E96A-4782-874B-0EB30F663698}"/>
              </a:ext>
            </a:extLst>
          </p:cNvPr>
          <p:cNvCxnSpPr/>
          <p:nvPr/>
        </p:nvCxnSpPr>
        <p:spPr>
          <a:xfrm>
            <a:off x="519953" y="3671048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491347-3E4D-485E-9971-B78737AA3E94}"/>
              </a:ext>
            </a:extLst>
          </p:cNvPr>
          <p:cNvSpPr/>
          <p:nvPr/>
        </p:nvSpPr>
        <p:spPr>
          <a:xfrm>
            <a:off x="9157446" y="3724831"/>
            <a:ext cx="672353" cy="62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C2CCC-7B01-4851-898E-AF9EC5E6B766}"/>
              </a:ext>
            </a:extLst>
          </p:cNvPr>
          <p:cNvSpPr/>
          <p:nvPr/>
        </p:nvSpPr>
        <p:spPr>
          <a:xfrm>
            <a:off x="5853953" y="3733797"/>
            <a:ext cx="672353" cy="62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56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D0F9-3E95-4080-9D53-9FD2833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 intéressants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2CAA-ABFC-4EAE-8ECE-8A2225A8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stars:&gt;50000</a:t>
            </a:r>
          </a:p>
          <a:p>
            <a:r>
              <a:rPr lang="fr-FR" dirty="0" err="1"/>
              <a:t>lowdb</a:t>
            </a:r>
            <a:endParaRPr lang="fr-FR" dirty="0"/>
          </a:p>
          <a:p>
            <a:r>
              <a:rPr lang="fr-FR" dirty="0" err="1"/>
              <a:t>json</a:t>
            </a:r>
            <a:r>
              <a:rPr lang="fr-FR" dirty="0"/>
              <a:t>-serve</a:t>
            </a:r>
          </a:p>
          <a:p>
            <a:r>
              <a:rPr lang="fr-FR" dirty="0" err="1"/>
              <a:t>webpack</a:t>
            </a:r>
            <a:endParaRPr lang="fr-FR" dirty="0"/>
          </a:p>
          <a:p>
            <a:r>
              <a:rPr lang="fr-FR" dirty="0" err="1"/>
              <a:t>babel</a:t>
            </a:r>
            <a:endParaRPr lang="fr-FR" dirty="0"/>
          </a:p>
          <a:p>
            <a:r>
              <a:rPr lang="fr-FR" dirty="0" err="1"/>
              <a:t>browserlist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/</a:t>
            </a:r>
            <a:r>
              <a:rPr lang="fr-FR" dirty="0" err="1"/>
              <a:t>ts-node</a:t>
            </a:r>
            <a:endParaRPr lang="fr-FR" dirty="0"/>
          </a:p>
          <a:p>
            <a:r>
              <a:rPr lang="fr-FR" dirty="0" err="1"/>
              <a:t>nodemon</a:t>
            </a:r>
            <a:endParaRPr lang="fr-FR" dirty="0"/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cypress</a:t>
            </a:r>
            <a:endParaRPr lang="fr-FR" dirty="0"/>
          </a:p>
          <a:p>
            <a:r>
              <a:rPr lang="fr-FR" dirty="0" err="1"/>
              <a:t>mocha</a:t>
            </a:r>
            <a:endParaRPr lang="fr-FR" dirty="0"/>
          </a:p>
          <a:p>
            <a:r>
              <a:rPr lang="fr-FR" dirty="0" err="1"/>
              <a:t>gts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82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F3D5-E84A-483D-85D8-7733D967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maquette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2B8F7-7602-44BA-9AA7-C52BE1309A6F}"/>
              </a:ext>
            </a:extLst>
          </p:cNvPr>
          <p:cNvSpPr/>
          <p:nvPr/>
        </p:nvSpPr>
        <p:spPr>
          <a:xfrm>
            <a:off x="806824" y="1806388"/>
            <a:ext cx="3133164" cy="420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78214-2D88-487E-BF3D-2BA546878E21}"/>
              </a:ext>
            </a:extLst>
          </p:cNvPr>
          <p:cNvSpPr/>
          <p:nvPr/>
        </p:nvSpPr>
        <p:spPr>
          <a:xfrm>
            <a:off x="806824" y="1806388"/>
            <a:ext cx="3133164" cy="632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C3649-8172-4782-8417-3E240F7AC772}"/>
              </a:ext>
            </a:extLst>
          </p:cNvPr>
          <p:cNvSpPr/>
          <p:nvPr/>
        </p:nvSpPr>
        <p:spPr>
          <a:xfrm>
            <a:off x="806824" y="5378823"/>
            <a:ext cx="3133164" cy="632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Mentions L</a:t>
            </a:r>
            <a:r>
              <a:rPr lang="fr-FR" dirty="0"/>
              <a:t>é</a:t>
            </a:r>
            <a:r>
              <a:rPr lang="en-US" dirty="0"/>
              <a:t>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797BA-D89F-4C2F-BA4B-FBC61423C138}"/>
              </a:ext>
            </a:extLst>
          </p:cNvPr>
          <p:cNvSpPr/>
          <p:nvPr/>
        </p:nvSpPr>
        <p:spPr>
          <a:xfrm>
            <a:off x="959223" y="1907241"/>
            <a:ext cx="600636" cy="452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5574-920C-43D4-BF6A-01468D3A511E}"/>
              </a:ext>
            </a:extLst>
          </p:cNvPr>
          <p:cNvSpPr txBox="1"/>
          <p:nvPr/>
        </p:nvSpPr>
        <p:spPr>
          <a:xfrm>
            <a:off x="1537447" y="196149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AB-227B-4216-9C48-AA4C222E0401}"/>
              </a:ext>
            </a:extLst>
          </p:cNvPr>
          <p:cNvSpPr txBox="1"/>
          <p:nvPr/>
        </p:nvSpPr>
        <p:spPr>
          <a:xfrm>
            <a:off x="838200" y="3244334"/>
            <a:ext cx="307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efficacement votre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B1130-834B-461E-8764-17EF33B7A007}"/>
              </a:ext>
            </a:extLst>
          </p:cNvPr>
          <p:cNvSpPr/>
          <p:nvPr/>
        </p:nvSpPr>
        <p:spPr>
          <a:xfrm>
            <a:off x="1613647" y="3778624"/>
            <a:ext cx="1613647" cy="551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13407-3F4F-4315-ABA4-904A9BFDD1C6}"/>
              </a:ext>
            </a:extLst>
          </p:cNvPr>
          <p:cNvSpPr/>
          <p:nvPr/>
        </p:nvSpPr>
        <p:spPr>
          <a:xfrm>
            <a:off x="5069541" y="1806388"/>
            <a:ext cx="3133164" cy="420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6CBE4-7E7E-4B8F-8FF0-74F96E14BB51}"/>
              </a:ext>
            </a:extLst>
          </p:cNvPr>
          <p:cNvSpPr/>
          <p:nvPr/>
        </p:nvSpPr>
        <p:spPr>
          <a:xfrm>
            <a:off x="5069541" y="1806388"/>
            <a:ext cx="3133164" cy="632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1076B-3BB7-4A7E-B7D4-4F3C68F401CD}"/>
              </a:ext>
            </a:extLst>
          </p:cNvPr>
          <p:cNvSpPr/>
          <p:nvPr/>
        </p:nvSpPr>
        <p:spPr>
          <a:xfrm>
            <a:off x="5069541" y="5378823"/>
            <a:ext cx="3133164" cy="632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Mentions L</a:t>
            </a:r>
            <a:r>
              <a:rPr lang="fr-FR" dirty="0"/>
              <a:t>é</a:t>
            </a:r>
            <a:r>
              <a:rPr lang="en-US" dirty="0"/>
              <a:t>gales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09472-87CE-4003-B7F8-F9B0B8D0F748}"/>
              </a:ext>
            </a:extLst>
          </p:cNvPr>
          <p:cNvSpPr/>
          <p:nvPr/>
        </p:nvSpPr>
        <p:spPr>
          <a:xfrm>
            <a:off x="5221940" y="1907241"/>
            <a:ext cx="600636" cy="452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A6E30-B8B9-4334-8635-3A3FCCFDF15B}"/>
              </a:ext>
            </a:extLst>
          </p:cNvPr>
          <p:cNvSpPr txBox="1"/>
          <p:nvPr/>
        </p:nvSpPr>
        <p:spPr>
          <a:xfrm>
            <a:off x="5800164" y="196149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9CC7B6-2ED1-46EA-AD06-7EAB29DB0325}"/>
              </a:ext>
            </a:extLst>
          </p:cNvPr>
          <p:cNvSpPr/>
          <p:nvPr/>
        </p:nvSpPr>
        <p:spPr>
          <a:xfrm>
            <a:off x="5495365" y="3334871"/>
            <a:ext cx="2299447" cy="169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5438C-25B0-49F9-881A-4A60C2379B86}"/>
              </a:ext>
            </a:extLst>
          </p:cNvPr>
          <p:cNvSpPr/>
          <p:nvPr/>
        </p:nvSpPr>
        <p:spPr>
          <a:xfrm>
            <a:off x="5495365" y="2895600"/>
            <a:ext cx="510988" cy="33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9DB5A-D47D-4A5D-8917-86FAC2066601}"/>
              </a:ext>
            </a:extLst>
          </p:cNvPr>
          <p:cNvSpPr/>
          <p:nvPr/>
        </p:nvSpPr>
        <p:spPr>
          <a:xfrm>
            <a:off x="6136341" y="2895600"/>
            <a:ext cx="555812" cy="33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44748-5313-483E-9FB0-26C8BBC891F9}"/>
              </a:ext>
            </a:extLst>
          </p:cNvPr>
          <p:cNvSpPr txBox="1"/>
          <p:nvPr/>
        </p:nvSpPr>
        <p:spPr>
          <a:xfrm>
            <a:off x="5784243" y="2517303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CB6109-83BE-460C-BF08-2464D8835DEB}"/>
              </a:ext>
            </a:extLst>
          </p:cNvPr>
          <p:cNvSpPr/>
          <p:nvPr/>
        </p:nvSpPr>
        <p:spPr>
          <a:xfrm>
            <a:off x="8588188" y="1806388"/>
            <a:ext cx="3133164" cy="420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848B2-43F3-48A5-AF47-35790390FF77}"/>
              </a:ext>
            </a:extLst>
          </p:cNvPr>
          <p:cNvSpPr/>
          <p:nvPr/>
        </p:nvSpPr>
        <p:spPr>
          <a:xfrm>
            <a:off x="8588188" y="1806388"/>
            <a:ext cx="3133164" cy="632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934AB2-E786-40ED-9AEB-016341768D98}"/>
              </a:ext>
            </a:extLst>
          </p:cNvPr>
          <p:cNvSpPr/>
          <p:nvPr/>
        </p:nvSpPr>
        <p:spPr>
          <a:xfrm>
            <a:off x="8588188" y="5378823"/>
            <a:ext cx="3133164" cy="632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Mentions L</a:t>
            </a:r>
            <a:r>
              <a:rPr lang="fr-FR" dirty="0"/>
              <a:t>é</a:t>
            </a:r>
            <a:r>
              <a:rPr lang="en-US" dirty="0"/>
              <a:t>gales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9EB369-EC84-41B2-8ECA-1D70EC98E12E}"/>
              </a:ext>
            </a:extLst>
          </p:cNvPr>
          <p:cNvSpPr/>
          <p:nvPr/>
        </p:nvSpPr>
        <p:spPr>
          <a:xfrm>
            <a:off x="8740587" y="1907241"/>
            <a:ext cx="600636" cy="452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447087-D11E-46F9-A2CD-3CBF82786B7B}"/>
              </a:ext>
            </a:extLst>
          </p:cNvPr>
          <p:cNvSpPr txBox="1"/>
          <p:nvPr/>
        </p:nvSpPr>
        <p:spPr>
          <a:xfrm>
            <a:off x="9318811" y="196149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3D4D3-A93C-418C-A387-C1F45FA8A386}"/>
              </a:ext>
            </a:extLst>
          </p:cNvPr>
          <p:cNvSpPr/>
          <p:nvPr/>
        </p:nvSpPr>
        <p:spPr>
          <a:xfrm>
            <a:off x="9014012" y="3334871"/>
            <a:ext cx="2299447" cy="169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E54130-AE77-40EE-BB93-77F7EEE5DAD9}"/>
              </a:ext>
            </a:extLst>
          </p:cNvPr>
          <p:cNvSpPr txBox="1"/>
          <p:nvPr/>
        </p:nvSpPr>
        <p:spPr>
          <a:xfrm>
            <a:off x="9302890" y="2517303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</p:spTree>
    <p:extLst>
      <p:ext uri="{BB962C8B-B14F-4D97-AF65-F5344CB8AC3E}">
        <p14:creationId xmlns:p14="http://schemas.microsoft.com/office/powerpoint/2010/main" val="75671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A353-B3C6-4827-A80F-8A892FA0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</a:t>
            </a:r>
            <a:r>
              <a:rPr lang="fr-FR" dirty="0" err="1"/>
              <a:t>FrontEnd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6B2DD9-0E5D-4833-945A-D6A274A42846}"/>
              </a:ext>
            </a:extLst>
          </p:cNvPr>
          <p:cNvCxnSpPr/>
          <p:nvPr/>
        </p:nvCxnSpPr>
        <p:spPr>
          <a:xfrm>
            <a:off x="170329" y="2900082"/>
            <a:ext cx="118513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FA72C-BF57-4F06-8150-665C838002A8}"/>
              </a:ext>
            </a:extLst>
          </p:cNvPr>
          <p:cNvCxnSpPr/>
          <p:nvPr/>
        </p:nvCxnSpPr>
        <p:spPr>
          <a:xfrm>
            <a:off x="367553" y="2528047"/>
            <a:ext cx="0" cy="7754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63D24F-3A2A-4846-92CB-C421454244E3}"/>
              </a:ext>
            </a:extLst>
          </p:cNvPr>
          <p:cNvSpPr txBox="1"/>
          <p:nvPr/>
        </p:nvSpPr>
        <p:spPr>
          <a:xfrm>
            <a:off x="85165" y="3397623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Javascript</a:t>
            </a:r>
          </a:p>
          <a:p>
            <a:r>
              <a:rPr lang="fr-FR" dirty="0"/>
              <a:t>1995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7BDF8-C833-4A83-B5C7-4E26A18FEC26}"/>
              </a:ext>
            </a:extLst>
          </p:cNvPr>
          <p:cNvCxnSpPr/>
          <p:nvPr/>
        </p:nvCxnSpPr>
        <p:spPr>
          <a:xfrm>
            <a:off x="2519082" y="2496671"/>
            <a:ext cx="0" cy="8068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3E9189-3E35-4ACA-B694-AD11EF29394F}"/>
              </a:ext>
            </a:extLst>
          </p:cNvPr>
          <p:cNvSpPr txBox="1"/>
          <p:nvPr/>
        </p:nvSpPr>
        <p:spPr>
          <a:xfrm>
            <a:off x="2160494" y="3429000"/>
            <a:ext cx="78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jquery</a:t>
            </a:r>
            <a:endParaRPr lang="fr-FR" dirty="0"/>
          </a:p>
          <a:p>
            <a:r>
              <a:rPr lang="fr-FR" dirty="0"/>
              <a:t>2006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F5ABBB-8FB7-4000-B52E-9F94F227DD2D}"/>
              </a:ext>
            </a:extLst>
          </p:cNvPr>
          <p:cNvCxnSpPr/>
          <p:nvPr/>
        </p:nvCxnSpPr>
        <p:spPr>
          <a:xfrm>
            <a:off x="4424082" y="2496671"/>
            <a:ext cx="0" cy="8068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74AACF-D58F-40A0-90B7-7FD2939B827B}"/>
              </a:ext>
            </a:extLst>
          </p:cNvPr>
          <p:cNvSpPr txBox="1"/>
          <p:nvPr/>
        </p:nvSpPr>
        <p:spPr>
          <a:xfrm>
            <a:off x="3971365" y="3397623"/>
            <a:ext cx="113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AngularJS</a:t>
            </a:r>
          </a:p>
          <a:p>
            <a:r>
              <a:rPr lang="fr-FR" dirty="0"/>
              <a:t>v1</a:t>
            </a:r>
          </a:p>
          <a:p>
            <a:r>
              <a:rPr lang="fr-FR" dirty="0"/>
              <a:t>2011</a:t>
            </a:r>
          </a:p>
          <a:p>
            <a:r>
              <a:rPr lang="fr-FR" dirty="0"/>
              <a:t>$q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5CCFA-7F3A-4047-B0A1-CC08BE06757E}"/>
              </a:ext>
            </a:extLst>
          </p:cNvPr>
          <p:cNvCxnSpPr/>
          <p:nvPr/>
        </p:nvCxnSpPr>
        <p:spPr>
          <a:xfrm>
            <a:off x="2850776" y="2106706"/>
            <a:ext cx="0" cy="23263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10451B-291E-481F-B723-A11B5CC85EE2}"/>
              </a:ext>
            </a:extLst>
          </p:cNvPr>
          <p:cNvSpPr txBox="1"/>
          <p:nvPr/>
        </p:nvSpPr>
        <p:spPr>
          <a:xfrm>
            <a:off x="2524051" y="4525899"/>
            <a:ext cx="653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ExtJS</a:t>
            </a:r>
            <a:endParaRPr lang="fr-FR" dirty="0"/>
          </a:p>
          <a:p>
            <a:r>
              <a:rPr lang="en-US" dirty="0"/>
              <a:t>2007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14308-117D-41A0-ABEC-A71BAB834E28}"/>
              </a:ext>
            </a:extLst>
          </p:cNvPr>
          <p:cNvCxnSpPr/>
          <p:nvPr/>
        </p:nvCxnSpPr>
        <p:spPr>
          <a:xfrm>
            <a:off x="5764306" y="2510117"/>
            <a:ext cx="0" cy="811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067075-2833-4EBC-B66B-22B09DE44538}"/>
              </a:ext>
            </a:extLst>
          </p:cNvPr>
          <p:cNvSpPr txBox="1"/>
          <p:nvPr/>
        </p:nvSpPr>
        <p:spPr>
          <a:xfrm>
            <a:off x="5486400" y="3397623"/>
            <a:ext cx="91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v2</a:t>
            </a:r>
          </a:p>
          <a:p>
            <a:r>
              <a:rPr lang="fr-FR" dirty="0"/>
              <a:t>2015</a:t>
            </a:r>
          </a:p>
          <a:p>
            <a:r>
              <a:rPr lang="fr-FR" dirty="0"/>
              <a:t>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23A0BB-9B06-4306-849C-65CBAEFE0C25}"/>
              </a:ext>
            </a:extLst>
          </p:cNvPr>
          <p:cNvCxnSpPr/>
          <p:nvPr/>
        </p:nvCxnSpPr>
        <p:spPr>
          <a:xfrm>
            <a:off x="4858871" y="2151529"/>
            <a:ext cx="0" cy="3124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130D63-8A5A-432E-9CFF-CA95EB938F38}"/>
              </a:ext>
            </a:extLst>
          </p:cNvPr>
          <p:cNvSpPr txBox="1"/>
          <p:nvPr/>
        </p:nvSpPr>
        <p:spPr>
          <a:xfrm>
            <a:off x="4675094" y="543261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D5650A-0D48-4779-B71E-6168CCCD7EB4}"/>
              </a:ext>
            </a:extLst>
          </p:cNvPr>
          <p:cNvCxnSpPr/>
          <p:nvPr/>
        </p:nvCxnSpPr>
        <p:spPr>
          <a:xfrm>
            <a:off x="5396754" y="2226608"/>
            <a:ext cx="0" cy="13783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4346A4-E6A8-4FED-8D36-30A7D40CA5AF}"/>
              </a:ext>
            </a:extLst>
          </p:cNvPr>
          <p:cNvSpPr txBox="1"/>
          <p:nvPr/>
        </p:nvSpPr>
        <p:spPr>
          <a:xfrm>
            <a:off x="5001465" y="1513025"/>
            <a:ext cx="89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ReactJS</a:t>
            </a:r>
            <a:endParaRPr lang="fr-FR" dirty="0"/>
          </a:p>
          <a:p>
            <a:r>
              <a:rPr lang="fr-FR" dirty="0"/>
              <a:t>librairie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95E674-C5D3-4BD9-AC7B-12632480C2D0}"/>
              </a:ext>
            </a:extLst>
          </p:cNvPr>
          <p:cNvCxnSpPr>
            <a:cxnSpLocks/>
          </p:cNvCxnSpPr>
          <p:nvPr/>
        </p:nvCxnSpPr>
        <p:spPr>
          <a:xfrm>
            <a:off x="5620871" y="2451847"/>
            <a:ext cx="0" cy="26849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1DB78F-70CF-4280-B11E-7B8D21C9596D}"/>
              </a:ext>
            </a:extLst>
          </p:cNvPr>
          <p:cNvSpPr txBox="1"/>
          <p:nvPr/>
        </p:nvSpPr>
        <p:spPr>
          <a:xfrm>
            <a:off x="5346308" y="5136776"/>
            <a:ext cx="74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Vue.js</a:t>
            </a:r>
          </a:p>
          <a:p>
            <a:r>
              <a:rPr lang="fr-FR" dirty="0"/>
              <a:t>2014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9416A8-7D2A-4C8E-9CBF-3809E9E392D0}"/>
              </a:ext>
            </a:extLst>
          </p:cNvPr>
          <p:cNvCxnSpPr/>
          <p:nvPr/>
        </p:nvCxnSpPr>
        <p:spPr>
          <a:xfrm>
            <a:off x="6190129" y="2649071"/>
            <a:ext cx="24384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3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DD099D-B357-4391-ACCA-14B92669AC32}"/>
              </a:ext>
            </a:extLst>
          </p:cNvPr>
          <p:cNvSpPr/>
          <p:nvPr/>
        </p:nvSpPr>
        <p:spPr>
          <a:xfrm>
            <a:off x="1305354" y="1286435"/>
            <a:ext cx="8932340" cy="5015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92BCE-A065-4AF4-A9E6-21F4FE18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proxy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FAE527-EB1C-4181-8B6A-93BC8B4C12F3}"/>
              </a:ext>
            </a:extLst>
          </p:cNvPr>
          <p:cNvSpPr/>
          <p:nvPr/>
        </p:nvSpPr>
        <p:spPr>
          <a:xfrm>
            <a:off x="1376082" y="2277035"/>
            <a:ext cx="1954306" cy="1815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Nginx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7185D-1D54-49F9-A0BC-305AAF24E922}"/>
              </a:ext>
            </a:extLst>
          </p:cNvPr>
          <p:cNvCxnSpPr/>
          <p:nvPr/>
        </p:nvCxnSpPr>
        <p:spPr>
          <a:xfrm>
            <a:off x="403412" y="2232212"/>
            <a:ext cx="97267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FDFD95-9F71-4606-B575-7D79F2409FD6}"/>
              </a:ext>
            </a:extLst>
          </p:cNvPr>
          <p:cNvSpPr txBox="1"/>
          <p:nvPr/>
        </p:nvSpPr>
        <p:spPr>
          <a:xfrm>
            <a:off x="524435" y="1690688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EECF0-8EDB-434C-BCCF-C8E0C3E68F79}"/>
              </a:ext>
            </a:extLst>
          </p:cNvPr>
          <p:cNvSpPr/>
          <p:nvPr/>
        </p:nvSpPr>
        <p:spPr>
          <a:xfrm>
            <a:off x="2541494" y="4128247"/>
            <a:ext cx="1071282" cy="6678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Certificat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DCE7B-8592-4018-83A3-2927ECE0F3A0}"/>
              </a:ext>
            </a:extLst>
          </p:cNvPr>
          <p:cNvCxnSpPr>
            <a:cxnSpLocks/>
          </p:cNvCxnSpPr>
          <p:nvPr/>
        </p:nvCxnSpPr>
        <p:spPr>
          <a:xfrm flipV="1">
            <a:off x="3334871" y="2106706"/>
            <a:ext cx="4533637" cy="555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95827-DAB5-4986-834A-17C557795A7F}"/>
              </a:ext>
            </a:extLst>
          </p:cNvPr>
          <p:cNvSpPr/>
          <p:nvPr/>
        </p:nvSpPr>
        <p:spPr>
          <a:xfrm>
            <a:off x="7912342" y="1690688"/>
            <a:ext cx="1595718" cy="125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16CE7-3E4E-4D62-9F12-45D4585D1363}"/>
              </a:ext>
            </a:extLst>
          </p:cNvPr>
          <p:cNvSpPr txBox="1"/>
          <p:nvPr/>
        </p:nvSpPr>
        <p:spPr>
          <a:xfrm>
            <a:off x="7839636" y="721659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37044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2995-20A4-4394-A32B-A351AF16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DA5C-DEF0-416A-9E9F-2AA507BA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snippets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SonarLint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836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2810-EDEB-4B60-A2FE-B66982AC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59E0-1AD8-4064-BE39-D9ADAC9B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https://refactoring.guru/</a:t>
            </a:r>
            <a:endParaRPr lang="fr-FR" dirty="0"/>
          </a:p>
          <a:p>
            <a:r>
              <a:rPr lang="fr-FR" dirty="0"/>
              <a:t>Norme POSIX</a:t>
            </a:r>
          </a:p>
          <a:p>
            <a:r>
              <a:rPr lang="fr-FR" dirty="0">
                <a:hlinkClick r:id="rId3"/>
              </a:rPr>
              <a:t>https://caniuse.com/?search=fetch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3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0CDF-D3F7-42B1-8B2A-459A8A0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47D-C594-4C64-AAD8-2FA4259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JSON Formatter</a:t>
            </a:r>
          </a:p>
        </p:txBody>
      </p:sp>
    </p:spTree>
    <p:extLst>
      <p:ext uri="{BB962C8B-B14F-4D97-AF65-F5344CB8AC3E}">
        <p14:creationId xmlns:p14="http://schemas.microsoft.com/office/powerpoint/2010/main" val="6127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58E-9EFB-46D0-9B05-818ED26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9E9D1-69C7-4EE0-A987-A731CB02F634}"/>
              </a:ext>
            </a:extLst>
          </p:cNvPr>
          <p:cNvCxnSpPr/>
          <p:nvPr/>
        </p:nvCxnSpPr>
        <p:spPr>
          <a:xfrm>
            <a:off x="425824" y="2398059"/>
            <a:ext cx="1143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EE5F59-8BB1-4B01-8858-78E2EB16CD0E}"/>
              </a:ext>
            </a:extLst>
          </p:cNvPr>
          <p:cNvCxnSpPr/>
          <p:nvPr/>
        </p:nvCxnSpPr>
        <p:spPr>
          <a:xfrm>
            <a:off x="600635" y="2115671"/>
            <a:ext cx="0" cy="573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BF34C8-89AE-4CDA-8DF9-6784770A60FF}"/>
              </a:ext>
            </a:extLst>
          </p:cNvPr>
          <p:cNvSpPr txBox="1"/>
          <p:nvPr/>
        </p:nvSpPr>
        <p:spPr>
          <a:xfrm>
            <a:off x="255494" y="2689412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1B401-EF7D-4611-B927-EB45732CEA3C}"/>
              </a:ext>
            </a:extLst>
          </p:cNvPr>
          <p:cNvCxnSpPr/>
          <p:nvPr/>
        </p:nvCxnSpPr>
        <p:spPr>
          <a:xfrm>
            <a:off x="1927412" y="2115671"/>
            <a:ext cx="0" cy="640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646FB8-2DA4-4476-A343-A22C3E3DEF69}"/>
              </a:ext>
            </a:extLst>
          </p:cNvPr>
          <p:cNvSpPr txBox="1"/>
          <p:nvPr/>
        </p:nvSpPr>
        <p:spPr>
          <a:xfrm>
            <a:off x="1591235" y="2782265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7E4F44-A507-4031-9C85-588EB11DCF55}"/>
              </a:ext>
            </a:extLst>
          </p:cNvPr>
          <p:cNvCxnSpPr/>
          <p:nvPr/>
        </p:nvCxnSpPr>
        <p:spPr>
          <a:xfrm>
            <a:off x="2743200" y="2115671"/>
            <a:ext cx="0" cy="640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6B1986-C9E6-49A8-B869-DF6E96688467}"/>
              </a:ext>
            </a:extLst>
          </p:cNvPr>
          <p:cNvSpPr txBox="1"/>
          <p:nvPr/>
        </p:nvSpPr>
        <p:spPr>
          <a:xfrm>
            <a:off x="2677185" y="26127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10B6F2-AB33-4A16-85E4-F439A05000D6}"/>
              </a:ext>
            </a:extLst>
          </p:cNvPr>
          <p:cNvCxnSpPr/>
          <p:nvPr/>
        </p:nvCxnSpPr>
        <p:spPr>
          <a:xfrm>
            <a:off x="3626224" y="2062085"/>
            <a:ext cx="0" cy="17075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D50C64-21F8-46AC-8307-489CBC1E1F1E}"/>
              </a:ext>
            </a:extLst>
          </p:cNvPr>
          <p:cNvSpPr txBox="1"/>
          <p:nvPr/>
        </p:nvSpPr>
        <p:spPr>
          <a:xfrm>
            <a:off x="3329928" y="38306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EA91B0-4C6A-4BEF-B990-FBEED973E421}"/>
              </a:ext>
            </a:extLst>
          </p:cNvPr>
          <p:cNvCxnSpPr/>
          <p:nvPr/>
        </p:nvCxnSpPr>
        <p:spPr>
          <a:xfrm>
            <a:off x="6517341" y="1985682"/>
            <a:ext cx="0" cy="9502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984A5F-C35A-49F5-B907-6FAC1EC7E348}"/>
              </a:ext>
            </a:extLst>
          </p:cNvPr>
          <p:cNvSpPr txBox="1"/>
          <p:nvPr/>
        </p:nvSpPr>
        <p:spPr>
          <a:xfrm>
            <a:off x="6234953" y="300592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D20B3D-6DC4-4A0E-9292-9760D4EFF2C0}"/>
              </a:ext>
            </a:extLst>
          </p:cNvPr>
          <p:cNvCxnSpPr/>
          <p:nvPr/>
        </p:nvCxnSpPr>
        <p:spPr>
          <a:xfrm>
            <a:off x="5553635" y="1779494"/>
            <a:ext cx="0" cy="2374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74F2F5-B6C5-4407-995C-F12CA65AA290}"/>
              </a:ext>
            </a:extLst>
          </p:cNvPr>
          <p:cNvSpPr txBox="1"/>
          <p:nvPr/>
        </p:nvSpPr>
        <p:spPr>
          <a:xfrm>
            <a:off x="5257800" y="4183980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20D2C8-47AB-45DB-90A9-9BBB3CD46E63}"/>
              </a:ext>
            </a:extLst>
          </p:cNvPr>
          <p:cNvCxnSpPr/>
          <p:nvPr/>
        </p:nvCxnSpPr>
        <p:spPr>
          <a:xfrm>
            <a:off x="6887696" y="1653988"/>
            <a:ext cx="0" cy="2499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580374-E255-43C0-94EB-9E0E21E89C59}"/>
              </a:ext>
            </a:extLst>
          </p:cNvPr>
          <p:cNvSpPr txBox="1"/>
          <p:nvPr/>
        </p:nvSpPr>
        <p:spPr>
          <a:xfrm>
            <a:off x="6606989" y="4175015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Node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967BA9-7CBB-4D3E-91C3-0EA73371D7B8}"/>
              </a:ext>
            </a:extLst>
          </p:cNvPr>
          <p:cNvCxnSpPr>
            <a:cxnSpLocks/>
          </p:cNvCxnSpPr>
          <p:nvPr/>
        </p:nvCxnSpPr>
        <p:spPr>
          <a:xfrm>
            <a:off x="8305800" y="2062085"/>
            <a:ext cx="0" cy="720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E6447F-6E19-462A-A199-95930D827B82}"/>
              </a:ext>
            </a:extLst>
          </p:cNvPr>
          <p:cNvSpPr txBox="1"/>
          <p:nvPr/>
        </p:nvSpPr>
        <p:spPr>
          <a:xfrm>
            <a:off x="7881886" y="2824872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7C0B93-12D9-44AD-861B-DB3F0649C99C}"/>
              </a:ext>
            </a:extLst>
          </p:cNvPr>
          <p:cNvCxnSpPr>
            <a:cxnSpLocks/>
          </p:cNvCxnSpPr>
          <p:nvPr/>
        </p:nvCxnSpPr>
        <p:spPr>
          <a:xfrm>
            <a:off x="9009530" y="2081886"/>
            <a:ext cx="0" cy="6805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B767B3-014F-4C35-AA23-32BCBB21BBDF}"/>
              </a:ext>
            </a:extLst>
          </p:cNvPr>
          <p:cNvSpPr txBox="1"/>
          <p:nvPr/>
        </p:nvSpPr>
        <p:spPr>
          <a:xfrm>
            <a:off x="8792952" y="2805071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90AB21-3D89-43A5-BFF4-1F66871D9901}"/>
              </a:ext>
            </a:extLst>
          </p:cNvPr>
          <p:cNvCxnSpPr/>
          <p:nvPr/>
        </p:nvCxnSpPr>
        <p:spPr>
          <a:xfrm>
            <a:off x="10829365" y="2062085"/>
            <a:ext cx="0" cy="720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EA81F2-9D1D-4BD6-8EB9-D9095A193B3B}"/>
              </a:ext>
            </a:extLst>
          </p:cNvPr>
          <p:cNvSpPr txBox="1"/>
          <p:nvPr/>
        </p:nvSpPr>
        <p:spPr>
          <a:xfrm>
            <a:off x="10546976" y="2903926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ADBF2F-E7F6-4648-A799-A169336226A0}"/>
              </a:ext>
            </a:extLst>
          </p:cNvPr>
          <p:cNvCxnSpPr/>
          <p:nvPr/>
        </p:nvCxnSpPr>
        <p:spPr>
          <a:xfrm>
            <a:off x="11519647" y="2115671"/>
            <a:ext cx="0" cy="17660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F7403-8985-4353-9937-81E9975B3E35}"/>
              </a:ext>
            </a:extLst>
          </p:cNvPr>
          <p:cNvSpPr txBox="1"/>
          <p:nvPr/>
        </p:nvSpPr>
        <p:spPr>
          <a:xfrm>
            <a:off x="11183882" y="3910458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EB0DAB-480A-4B31-83C6-A0286F8BB664}"/>
              </a:ext>
            </a:extLst>
          </p:cNvPr>
          <p:cNvCxnSpPr/>
          <p:nvPr/>
        </p:nvCxnSpPr>
        <p:spPr>
          <a:xfrm flipH="1">
            <a:off x="7490012" y="1084729"/>
            <a:ext cx="31376" cy="4379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05EF2-59B6-49AC-A670-C3D6E02A94B7}"/>
              </a:ext>
            </a:extLst>
          </p:cNvPr>
          <p:cNvSpPr txBox="1"/>
          <p:nvPr/>
        </p:nvSpPr>
        <p:spPr>
          <a:xfrm>
            <a:off x="6987988" y="5525157"/>
            <a:ext cx="142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 v1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A3E9ED-089E-4662-B41D-3A9410D53D4F}"/>
              </a:ext>
            </a:extLst>
          </p:cNvPr>
          <p:cNvCxnSpPr/>
          <p:nvPr/>
        </p:nvCxnSpPr>
        <p:spPr>
          <a:xfrm flipV="1">
            <a:off x="7776882" y="3769659"/>
            <a:ext cx="412377" cy="1913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C84908-6BF5-4481-9C4C-442192F4BEA5}"/>
              </a:ext>
            </a:extLst>
          </p:cNvPr>
          <p:cNvCxnSpPr/>
          <p:nvPr/>
        </p:nvCxnSpPr>
        <p:spPr>
          <a:xfrm flipV="1">
            <a:off x="8013558" y="3652259"/>
            <a:ext cx="1752065" cy="19910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5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8FB2-9DC5-498D-9ED5-C1781097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35C3-92E6-4F93-8494-6470D9CA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</p:txBody>
      </p:sp>
    </p:spTree>
    <p:extLst>
      <p:ext uri="{BB962C8B-B14F-4D97-AF65-F5344CB8AC3E}">
        <p14:creationId xmlns:p14="http://schemas.microsoft.com/office/powerpoint/2010/main" val="169821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0149-6CCA-4F66-BF98-6279C1D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952AB-AF26-4CE0-B756-5006458C2780}"/>
              </a:ext>
            </a:extLst>
          </p:cNvPr>
          <p:cNvSpPr/>
          <p:nvPr/>
        </p:nvSpPr>
        <p:spPr>
          <a:xfrm>
            <a:off x="628003" y="1696010"/>
            <a:ext cx="2079812" cy="189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F889E0-DE12-418E-B63E-29272AADFCDB}"/>
              </a:ext>
            </a:extLst>
          </p:cNvPr>
          <p:cNvSpPr/>
          <p:nvPr/>
        </p:nvSpPr>
        <p:spPr>
          <a:xfrm>
            <a:off x="7763436" y="1645865"/>
            <a:ext cx="2079812" cy="189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514F01-FC2B-4D59-864B-C036464A7F62}"/>
              </a:ext>
            </a:extLst>
          </p:cNvPr>
          <p:cNvCxnSpPr/>
          <p:nvPr/>
        </p:nvCxnSpPr>
        <p:spPr>
          <a:xfrm>
            <a:off x="2720788" y="1937218"/>
            <a:ext cx="504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9F8028-67E1-41DF-B84B-2973E6E4F0B2}"/>
              </a:ext>
            </a:extLst>
          </p:cNvPr>
          <p:cNvSpPr txBox="1"/>
          <p:nvPr/>
        </p:nvSpPr>
        <p:spPr>
          <a:xfrm>
            <a:off x="3993776" y="136347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3CCE6-8F60-4525-8C54-B5BE704D3599}"/>
              </a:ext>
            </a:extLst>
          </p:cNvPr>
          <p:cNvCxnSpPr/>
          <p:nvPr/>
        </p:nvCxnSpPr>
        <p:spPr>
          <a:xfrm flipH="1">
            <a:off x="2689412" y="3111594"/>
            <a:ext cx="5074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BC53CC-3EBC-456A-961B-1EB7E596A1B9}"/>
              </a:ext>
            </a:extLst>
          </p:cNvPr>
          <p:cNvSpPr txBox="1"/>
          <p:nvPr/>
        </p:nvSpPr>
        <p:spPr>
          <a:xfrm>
            <a:off x="4307541" y="270818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BCE7C-A42C-4542-B74D-FE00FF4D6FE2}"/>
              </a:ext>
            </a:extLst>
          </p:cNvPr>
          <p:cNvSpPr txBox="1"/>
          <p:nvPr/>
        </p:nvSpPr>
        <p:spPr>
          <a:xfrm>
            <a:off x="1631576" y="4035123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/toto/</a:t>
            </a:r>
            <a:r>
              <a:rPr lang="fr-FR" dirty="0" err="1"/>
              <a:t>titi?kiki</a:t>
            </a:r>
            <a:r>
              <a:rPr lang="fr-FR" dirty="0"/>
              <a:t>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X-Truc: 34345</a:t>
            </a:r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8BA82-2A2C-4BF9-A0B9-2E0D29D0C58C}"/>
              </a:ext>
            </a:extLst>
          </p:cNvPr>
          <p:cNvSpPr txBox="1"/>
          <p:nvPr/>
        </p:nvSpPr>
        <p:spPr>
          <a:xfrm>
            <a:off x="6418729" y="4147182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X-Truc: 34345</a:t>
            </a:r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</p:spTree>
    <p:extLst>
      <p:ext uri="{BB962C8B-B14F-4D97-AF65-F5344CB8AC3E}">
        <p14:creationId xmlns:p14="http://schemas.microsoft.com/office/powerpoint/2010/main" val="39282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7786-C0E4-4774-A2F8-83C1F166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uri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0BCF-A652-4FCB-88A9-D55660F8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http://www.truc.com:3456/titi/tata?trucbidule=123&amp;chose=machin#hello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F07B11-F3B1-44D9-923C-B3F8CD5C23F1}"/>
              </a:ext>
            </a:extLst>
          </p:cNvPr>
          <p:cNvCxnSpPr/>
          <p:nvPr/>
        </p:nvCxnSpPr>
        <p:spPr>
          <a:xfrm flipV="1">
            <a:off x="1264024" y="2263588"/>
            <a:ext cx="192741" cy="977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46D558-F9F5-4703-8D8C-9B9F77869E74}"/>
              </a:ext>
            </a:extLst>
          </p:cNvPr>
          <p:cNvSpPr txBox="1"/>
          <p:nvPr/>
        </p:nvSpPr>
        <p:spPr>
          <a:xfrm>
            <a:off x="797859" y="3514165"/>
            <a:ext cx="97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B22A7-01D9-4B70-86AF-CD7B336F48D4}"/>
              </a:ext>
            </a:extLst>
          </p:cNvPr>
          <p:cNvSpPr txBox="1"/>
          <p:nvPr/>
        </p:nvSpPr>
        <p:spPr>
          <a:xfrm>
            <a:off x="1013012" y="4746812"/>
            <a:ext cx="328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mongodb://localhost:12345/truc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6FC12-9A2F-4017-957E-B21C524AD18A}"/>
              </a:ext>
            </a:extLst>
          </p:cNvPr>
          <p:cNvCxnSpPr/>
          <p:nvPr/>
        </p:nvCxnSpPr>
        <p:spPr>
          <a:xfrm flipV="1">
            <a:off x="2944906" y="2294965"/>
            <a:ext cx="58270" cy="10174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4C6EE5-8E83-4F11-ADEE-1B9BB1FF39BE}"/>
              </a:ext>
            </a:extLst>
          </p:cNvPr>
          <p:cNvSpPr txBox="1"/>
          <p:nvPr/>
        </p:nvSpPr>
        <p:spPr>
          <a:xfrm>
            <a:off x="2613212" y="35141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domain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E59C9-97FA-46D1-B6C4-813741442AA3}"/>
              </a:ext>
            </a:extLst>
          </p:cNvPr>
          <p:cNvCxnSpPr/>
          <p:nvPr/>
        </p:nvCxnSpPr>
        <p:spPr>
          <a:xfrm flipH="1" flipV="1">
            <a:off x="4253753" y="2263588"/>
            <a:ext cx="174812" cy="92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79DDF1-C04C-497E-8D9A-57A51F0523D0}"/>
              </a:ext>
            </a:extLst>
          </p:cNvPr>
          <p:cNvSpPr txBox="1"/>
          <p:nvPr/>
        </p:nvSpPr>
        <p:spPr>
          <a:xfrm>
            <a:off x="4208929" y="35141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055CC-1CAC-471B-BEE3-3FB357D84899}"/>
              </a:ext>
            </a:extLst>
          </p:cNvPr>
          <p:cNvCxnSpPr/>
          <p:nvPr/>
        </p:nvCxnSpPr>
        <p:spPr>
          <a:xfrm flipH="1" flipV="1">
            <a:off x="5100918" y="2263588"/>
            <a:ext cx="806823" cy="92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799E7-708E-4973-B554-B82994C9C354}"/>
              </a:ext>
            </a:extLst>
          </p:cNvPr>
          <p:cNvSpPr txBox="1"/>
          <p:nvPr/>
        </p:nvSpPr>
        <p:spPr>
          <a:xfrm>
            <a:off x="5638161" y="3273513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path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45C857-F0E8-4020-9D95-7406623A8187}"/>
              </a:ext>
            </a:extLst>
          </p:cNvPr>
          <p:cNvCxnSpPr/>
          <p:nvPr/>
        </p:nvCxnSpPr>
        <p:spPr>
          <a:xfrm flipH="1" flipV="1">
            <a:off x="6405282" y="2263588"/>
            <a:ext cx="838200" cy="770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6D143D-D183-42FF-88C9-4947F668DD04}"/>
              </a:ext>
            </a:extLst>
          </p:cNvPr>
          <p:cNvSpPr txBox="1"/>
          <p:nvPr/>
        </p:nvSpPr>
        <p:spPr>
          <a:xfrm>
            <a:off x="6801755" y="3191435"/>
            <a:ext cx="12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querystring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BCEB-3DEE-4C83-BA4E-4F38ABAB022A}"/>
              </a:ext>
            </a:extLst>
          </p:cNvPr>
          <p:cNvSpPr txBox="1"/>
          <p:nvPr/>
        </p:nvSpPr>
        <p:spPr>
          <a:xfrm>
            <a:off x="9005047" y="3393141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fragment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4B48AB-CDDF-4A76-96CE-7F78B3D25C31}"/>
              </a:ext>
            </a:extLst>
          </p:cNvPr>
          <p:cNvCxnSpPr>
            <a:cxnSpLocks/>
          </p:cNvCxnSpPr>
          <p:nvPr/>
        </p:nvCxnSpPr>
        <p:spPr>
          <a:xfrm flipV="1">
            <a:off x="9528363" y="2214283"/>
            <a:ext cx="225237" cy="977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2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E3E1-BFAB-4CF0-B16A-9B8EF5D1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FF0F3C-D08C-448C-B374-000ABA9A28BE}"/>
              </a:ext>
            </a:extLst>
          </p:cNvPr>
          <p:cNvCxnSpPr/>
          <p:nvPr/>
        </p:nvCxnSpPr>
        <p:spPr>
          <a:xfrm>
            <a:off x="372035" y="1905006"/>
            <a:ext cx="114165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80ED1C-F5EC-41CD-BA5A-89DB5D250B94}"/>
              </a:ext>
            </a:extLst>
          </p:cNvPr>
          <p:cNvCxnSpPr/>
          <p:nvPr/>
        </p:nvCxnSpPr>
        <p:spPr>
          <a:xfrm>
            <a:off x="753035" y="1519523"/>
            <a:ext cx="0" cy="833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80ECF-CC61-4663-BA62-EEC0B691F430}"/>
              </a:ext>
            </a:extLst>
          </p:cNvPr>
          <p:cNvCxnSpPr/>
          <p:nvPr/>
        </p:nvCxnSpPr>
        <p:spPr>
          <a:xfrm>
            <a:off x="1317811" y="1573312"/>
            <a:ext cx="0" cy="730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A75286-D0F4-47F6-9562-98C2902EA566}"/>
              </a:ext>
            </a:extLst>
          </p:cNvPr>
          <p:cNvCxnSpPr/>
          <p:nvPr/>
        </p:nvCxnSpPr>
        <p:spPr>
          <a:xfrm>
            <a:off x="7808259" y="1519523"/>
            <a:ext cx="0" cy="833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EF5384-09E3-48FE-8CC3-D73E88CB7260}"/>
              </a:ext>
            </a:extLst>
          </p:cNvPr>
          <p:cNvCxnSpPr/>
          <p:nvPr/>
        </p:nvCxnSpPr>
        <p:spPr>
          <a:xfrm>
            <a:off x="9282953" y="1488147"/>
            <a:ext cx="0" cy="8650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7FDA8-58C9-4336-9022-708927279FA6}"/>
              </a:ext>
            </a:extLst>
          </p:cNvPr>
          <p:cNvSpPr/>
          <p:nvPr/>
        </p:nvSpPr>
        <p:spPr>
          <a:xfrm>
            <a:off x="802341" y="1685370"/>
            <a:ext cx="98611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F42A84-AC5F-4369-A104-469F3C9AD41E}"/>
              </a:ext>
            </a:extLst>
          </p:cNvPr>
          <p:cNvSpPr/>
          <p:nvPr/>
        </p:nvSpPr>
        <p:spPr>
          <a:xfrm>
            <a:off x="1362642" y="1685367"/>
            <a:ext cx="103078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9235C-C290-4566-B2D0-1210397109BE}"/>
              </a:ext>
            </a:extLst>
          </p:cNvPr>
          <p:cNvSpPr/>
          <p:nvPr/>
        </p:nvSpPr>
        <p:spPr>
          <a:xfrm>
            <a:off x="7832914" y="1685369"/>
            <a:ext cx="123254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7D092-411A-4D11-B9DB-E7DD2EFDB20E}"/>
              </a:ext>
            </a:extLst>
          </p:cNvPr>
          <p:cNvSpPr/>
          <p:nvPr/>
        </p:nvSpPr>
        <p:spPr>
          <a:xfrm>
            <a:off x="9312095" y="1685366"/>
            <a:ext cx="82917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78ECD-7A9A-4010-A4A2-353371F917FE}"/>
              </a:ext>
            </a:extLst>
          </p:cNvPr>
          <p:cNvSpPr/>
          <p:nvPr/>
        </p:nvSpPr>
        <p:spPr>
          <a:xfrm>
            <a:off x="1783976" y="5060572"/>
            <a:ext cx="3285565" cy="1667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BEE94-2A66-4E4B-8DB0-72549200C942}"/>
              </a:ext>
            </a:extLst>
          </p:cNvPr>
          <p:cNvSpPr/>
          <p:nvPr/>
        </p:nvSpPr>
        <p:spPr>
          <a:xfrm>
            <a:off x="2048435" y="5347443"/>
            <a:ext cx="1098177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B314F-F544-4694-B963-232B5A4A6017}"/>
              </a:ext>
            </a:extLst>
          </p:cNvPr>
          <p:cNvSpPr/>
          <p:nvPr/>
        </p:nvSpPr>
        <p:spPr>
          <a:xfrm>
            <a:off x="3751729" y="5347443"/>
            <a:ext cx="1048871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7E22AF-E622-47C5-85CF-D5339C333DC8}"/>
              </a:ext>
            </a:extLst>
          </p:cNvPr>
          <p:cNvCxnSpPr>
            <a:cxnSpLocks/>
          </p:cNvCxnSpPr>
          <p:nvPr/>
        </p:nvCxnSpPr>
        <p:spPr>
          <a:xfrm>
            <a:off x="3166782" y="5629832"/>
            <a:ext cx="605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C0152-60FB-4972-B251-E404D4D74B2A}"/>
              </a:ext>
            </a:extLst>
          </p:cNvPr>
          <p:cNvCxnSpPr/>
          <p:nvPr/>
        </p:nvCxnSpPr>
        <p:spPr>
          <a:xfrm flipH="1">
            <a:off x="3097306" y="5943596"/>
            <a:ext cx="6544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6F8B6A-96A7-4552-88D4-1FD51725DC37}"/>
              </a:ext>
            </a:extLst>
          </p:cNvPr>
          <p:cNvCxnSpPr>
            <a:cxnSpLocks/>
          </p:cNvCxnSpPr>
          <p:nvPr/>
        </p:nvCxnSpPr>
        <p:spPr>
          <a:xfrm flipV="1">
            <a:off x="2375647" y="4670608"/>
            <a:ext cx="0" cy="6768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B7D75A-6FF3-4FB5-845E-B35604C36C43}"/>
              </a:ext>
            </a:extLst>
          </p:cNvPr>
          <p:cNvSpPr/>
          <p:nvPr/>
        </p:nvSpPr>
        <p:spPr>
          <a:xfrm>
            <a:off x="2026023" y="4146172"/>
            <a:ext cx="712694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D8E9B6-28EC-4400-9F0E-59C2625C6DC7}"/>
              </a:ext>
            </a:extLst>
          </p:cNvPr>
          <p:cNvCxnSpPr>
            <a:cxnSpLocks/>
            <a:stCxn id="28" idx="3"/>
            <a:endCxn id="32" idx="2"/>
          </p:cNvCxnSpPr>
          <p:nvPr/>
        </p:nvCxnSpPr>
        <p:spPr>
          <a:xfrm>
            <a:off x="2738717" y="4408390"/>
            <a:ext cx="4222377" cy="250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B802C15B-539D-4E5D-9BEB-37FAA2FADA22}"/>
              </a:ext>
            </a:extLst>
          </p:cNvPr>
          <p:cNvSpPr/>
          <p:nvPr/>
        </p:nvSpPr>
        <p:spPr>
          <a:xfrm>
            <a:off x="6961094" y="4468902"/>
            <a:ext cx="3536575" cy="3809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95E5B4-8455-4EC3-A7AA-78B231F7F27E}"/>
              </a:ext>
            </a:extLst>
          </p:cNvPr>
          <p:cNvCxnSpPr>
            <a:stCxn id="19" idx="1"/>
          </p:cNvCxnSpPr>
          <p:nvPr/>
        </p:nvCxnSpPr>
        <p:spPr>
          <a:xfrm flipH="1">
            <a:off x="1080247" y="5800161"/>
            <a:ext cx="9681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6B4C7AE-2210-4BAA-9263-25AD7677C0A9}"/>
              </a:ext>
            </a:extLst>
          </p:cNvPr>
          <p:cNvSpPr/>
          <p:nvPr/>
        </p:nvSpPr>
        <p:spPr>
          <a:xfrm>
            <a:off x="493059" y="5544667"/>
            <a:ext cx="578223" cy="50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77FCC0-F083-4327-8A00-BDA3953DD69C}"/>
              </a:ext>
            </a:extLst>
          </p:cNvPr>
          <p:cNvCxnSpPr/>
          <p:nvPr/>
        </p:nvCxnSpPr>
        <p:spPr>
          <a:xfrm>
            <a:off x="372034" y="3240746"/>
            <a:ext cx="114165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145647-1BBB-4111-B1E1-6790878BF0E7}"/>
              </a:ext>
            </a:extLst>
          </p:cNvPr>
          <p:cNvCxnSpPr/>
          <p:nvPr/>
        </p:nvCxnSpPr>
        <p:spPr>
          <a:xfrm>
            <a:off x="900953" y="2263588"/>
            <a:ext cx="0" cy="92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2E2CD19-1898-4A46-99C9-767CB4A7278E}"/>
              </a:ext>
            </a:extLst>
          </p:cNvPr>
          <p:cNvSpPr/>
          <p:nvPr/>
        </p:nvSpPr>
        <p:spPr>
          <a:xfrm>
            <a:off x="1017494" y="3088341"/>
            <a:ext cx="4468903" cy="34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565652-B747-4E75-B252-B233D0269A3E}"/>
              </a:ext>
            </a:extLst>
          </p:cNvPr>
          <p:cNvCxnSpPr/>
          <p:nvPr/>
        </p:nvCxnSpPr>
        <p:spPr>
          <a:xfrm flipV="1">
            <a:off x="5486397" y="1981200"/>
            <a:ext cx="67238" cy="9816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405BB9-EFB5-4B92-AE8A-F17D6467A558}"/>
              </a:ext>
            </a:extLst>
          </p:cNvPr>
          <p:cNvCxnSpPr/>
          <p:nvPr/>
        </p:nvCxnSpPr>
        <p:spPr>
          <a:xfrm>
            <a:off x="5634318" y="1609165"/>
            <a:ext cx="0" cy="6140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23A141-1A94-4153-87EB-CF1D64B9DFF9}"/>
              </a:ext>
            </a:extLst>
          </p:cNvPr>
          <p:cNvSpPr/>
          <p:nvPr/>
        </p:nvSpPr>
        <p:spPr>
          <a:xfrm>
            <a:off x="5650008" y="1689581"/>
            <a:ext cx="98611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F08059-B8CB-430E-BD11-11D44C954887}"/>
              </a:ext>
            </a:extLst>
          </p:cNvPr>
          <p:cNvCxnSpPr/>
          <p:nvPr/>
        </p:nvCxnSpPr>
        <p:spPr>
          <a:xfrm>
            <a:off x="5748619" y="2228845"/>
            <a:ext cx="168087" cy="758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C83EDF1-4D53-4FC8-AC42-F03ACC7EF83A}"/>
              </a:ext>
            </a:extLst>
          </p:cNvPr>
          <p:cNvSpPr/>
          <p:nvPr/>
        </p:nvSpPr>
        <p:spPr>
          <a:xfrm>
            <a:off x="5867400" y="3085232"/>
            <a:ext cx="4468903" cy="34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143E20-4620-4899-A636-7DE60CE58421}"/>
              </a:ext>
            </a:extLst>
          </p:cNvPr>
          <p:cNvCxnSpPr/>
          <p:nvPr/>
        </p:nvCxnSpPr>
        <p:spPr>
          <a:xfrm flipV="1">
            <a:off x="10282518" y="2030506"/>
            <a:ext cx="165847" cy="891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29349A-BF63-4B39-9D17-DB012F3411C8}"/>
              </a:ext>
            </a:extLst>
          </p:cNvPr>
          <p:cNvCxnSpPr/>
          <p:nvPr/>
        </p:nvCxnSpPr>
        <p:spPr>
          <a:xfrm>
            <a:off x="10540253" y="1546425"/>
            <a:ext cx="0" cy="7575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D7C4DA4-A336-438F-9F55-8057212B0ECF}"/>
              </a:ext>
            </a:extLst>
          </p:cNvPr>
          <p:cNvSpPr/>
          <p:nvPr/>
        </p:nvSpPr>
        <p:spPr>
          <a:xfrm flipH="1">
            <a:off x="10559304" y="1658472"/>
            <a:ext cx="135589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1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05EE-4D4A-4432-809C-0BD27271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5FA2C7-F869-4AB1-8F19-61D4CC5863C7}"/>
              </a:ext>
            </a:extLst>
          </p:cNvPr>
          <p:cNvCxnSpPr/>
          <p:nvPr/>
        </p:nvCxnSpPr>
        <p:spPr>
          <a:xfrm>
            <a:off x="300318" y="2465294"/>
            <a:ext cx="116137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9F4E0-051D-4EF6-A463-9AC83923BB3B}"/>
              </a:ext>
            </a:extLst>
          </p:cNvPr>
          <p:cNvCxnSpPr/>
          <p:nvPr/>
        </p:nvCxnSpPr>
        <p:spPr>
          <a:xfrm>
            <a:off x="690282" y="2075329"/>
            <a:ext cx="0" cy="829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EA267E-E678-4F65-81ED-4D2334BA68B9}"/>
              </a:ext>
            </a:extLst>
          </p:cNvPr>
          <p:cNvSpPr/>
          <p:nvPr/>
        </p:nvSpPr>
        <p:spPr>
          <a:xfrm>
            <a:off x="714935" y="2218726"/>
            <a:ext cx="5392271" cy="475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96EAEA-87B4-41B7-9E1E-D04D0E70C104}"/>
              </a:ext>
            </a:extLst>
          </p:cNvPr>
          <p:cNvCxnSpPr/>
          <p:nvPr/>
        </p:nvCxnSpPr>
        <p:spPr>
          <a:xfrm>
            <a:off x="277906" y="4231341"/>
            <a:ext cx="116810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45E13-5641-4949-8133-0517569BD4D9}"/>
              </a:ext>
            </a:extLst>
          </p:cNvPr>
          <p:cNvCxnSpPr/>
          <p:nvPr/>
        </p:nvCxnSpPr>
        <p:spPr>
          <a:xfrm>
            <a:off x="779929" y="2832847"/>
            <a:ext cx="107577" cy="12909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2150F-457B-4BF5-B8F6-9C0E3C8596D7}"/>
              </a:ext>
            </a:extLst>
          </p:cNvPr>
          <p:cNvSpPr/>
          <p:nvPr/>
        </p:nvSpPr>
        <p:spPr>
          <a:xfrm>
            <a:off x="1004047" y="4016188"/>
            <a:ext cx="4818529" cy="47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87A84C-4631-4E51-8282-B4CDE34916E6}"/>
              </a:ext>
            </a:extLst>
          </p:cNvPr>
          <p:cNvCxnSpPr/>
          <p:nvPr/>
        </p:nvCxnSpPr>
        <p:spPr>
          <a:xfrm flipV="1">
            <a:off x="5714999" y="2765612"/>
            <a:ext cx="255495" cy="1053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7513D4-3F24-4ABA-8B04-E81B2EB67B6B}"/>
              </a:ext>
            </a:extLst>
          </p:cNvPr>
          <p:cNvCxnSpPr/>
          <p:nvPr/>
        </p:nvCxnSpPr>
        <p:spPr>
          <a:xfrm>
            <a:off x="3133165" y="1873624"/>
            <a:ext cx="0" cy="1402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D5D24-84C5-4B8F-8211-59D2069AC958}"/>
              </a:ext>
            </a:extLst>
          </p:cNvPr>
          <p:cNvSpPr/>
          <p:nvPr/>
        </p:nvSpPr>
        <p:spPr>
          <a:xfrm>
            <a:off x="6154271" y="2218726"/>
            <a:ext cx="318247" cy="47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17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Notes</vt:lpstr>
      <vt:lpstr>VSCode plugin</vt:lpstr>
      <vt:lpstr>Chrome extension</vt:lpstr>
      <vt:lpstr>Javascript</vt:lpstr>
      <vt:lpstr>commande</vt:lpstr>
      <vt:lpstr>HTTP</vt:lpstr>
      <vt:lpstr>uri</vt:lpstr>
      <vt:lpstr>Programmation asynchrone</vt:lpstr>
      <vt:lpstr>synchrone</vt:lpstr>
      <vt:lpstr>asynchrone</vt:lpstr>
      <vt:lpstr>TTFAC</vt:lpstr>
      <vt:lpstr>CRUD REST</vt:lpstr>
      <vt:lpstr>Problematique back-end</vt:lpstr>
      <vt:lpstr>Observable</vt:lpstr>
      <vt:lpstr>observable operator debounceTime</vt:lpstr>
      <vt:lpstr>Projets intéressants</vt:lpstr>
      <vt:lpstr>maquette</vt:lpstr>
      <vt:lpstr>Framework FrontEnd</vt:lpstr>
      <vt:lpstr>Reverse proxy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60</cp:revision>
  <dcterms:created xsi:type="dcterms:W3CDTF">2021-10-05T09:09:32Z</dcterms:created>
  <dcterms:modified xsi:type="dcterms:W3CDTF">2021-10-08T14:38:56Z</dcterms:modified>
</cp:coreProperties>
</file>