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7BAE-411E-4CBB-810B-BE1617107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26654-4D4C-45E1-82F9-14A3D2C69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4E7D9-9BD6-4D56-916C-67F862C0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B8E8-455D-4214-9E9D-08E1C3D8EDD2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DC16B-E973-413F-A69C-6C9F9883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7F3F0-B9F9-49E4-B8BC-33E86564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DDE-F50D-41FB-8770-77242F69CE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72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0A55-58DA-4C54-838B-9A832D8F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5ED3C-3018-48EC-97E8-761CE0A97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A4AC4-3AC6-411F-94CB-7AE07840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B8E8-455D-4214-9E9D-08E1C3D8EDD2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5A187-618D-4BF2-B953-BED262A3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ACF7-F314-4F26-AC49-A13BC1FE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DDE-F50D-41FB-8770-77242F69CE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53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0A748E-F076-4EA2-B391-8D4C06742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0E2A7-E97C-4748-B85E-A47E74265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550F9-E74C-4F56-B568-39377A3A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B8E8-455D-4214-9E9D-08E1C3D8EDD2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2831D-D99B-4F6A-A175-5FB271F7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46848-0AC9-41C8-84E4-5F68CC20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DDE-F50D-41FB-8770-77242F69CE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6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E886-F4B4-4623-A956-CD1BBC6E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0823-9730-4306-A992-C10352818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42017-412B-43C7-B277-D9C9CA96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B8E8-455D-4214-9E9D-08E1C3D8EDD2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0E0B0-DC7C-4970-A043-47E6FC16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0F491-FA52-4EAB-8214-2E2275E3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DDE-F50D-41FB-8770-77242F69CE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42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37961-78D8-46F9-98DC-0E5CA563C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7BB59-18EE-4097-B1F6-CC2025CAA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F04FB-B63A-4BEC-8BFC-5772569B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B8E8-455D-4214-9E9D-08E1C3D8EDD2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76E0C-3111-45C2-A7E2-5786131DF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EF8F1-614D-458A-B336-F4E1D8A1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DDE-F50D-41FB-8770-77242F69CE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86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9037-0F8C-4E08-832A-8BC33085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876ED-478A-4032-A4A2-8901CF269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E6C06-D10E-4ABB-9DD8-4D34DD153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76B78-40E1-4D5A-AC35-16C5A7A1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B8E8-455D-4214-9E9D-08E1C3D8EDD2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E0C98-1E0C-43D4-879C-272B7D34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4C562-277B-4736-A3AA-807DE38A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DDE-F50D-41FB-8770-77242F69CE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80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E9D0-226F-4A7F-8DBB-9F69AB8D6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C4317-50FE-4DBD-AB0C-311C79834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06599-FC5E-43F4-B707-F87CF85BF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F14ED-4D37-45CB-916F-15D2E60AF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B0010-E316-4790-9BA7-ED9211A61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D4BC1-0631-429F-AE30-88EB3E58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B8E8-455D-4214-9E9D-08E1C3D8EDD2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FFAA84-D1E4-46A5-8FB2-D46679BB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C5326-23FD-4672-9DBA-ACF4AFF3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DDE-F50D-41FB-8770-77242F69CE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64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8C06-4130-4CB6-8875-DA910A91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F404AC-7105-47F5-9515-64D9632A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B8E8-455D-4214-9E9D-08E1C3D8EDD2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16923-62C2-4D46-AE44-51E110B2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257EF-C1D1-4F08-93A2-060532678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DDE-F50D-41FB-8770-77242F69CE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86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75C33-009A-445B-B624-D861EE8E4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B8E8-455D-4214-9E9D-08E1C3D8EDD2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035D0-B28C-46CE-975E-5AF8F8CE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D7CEA-551B-42B3-A33B-4EDF23A0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DDE-F50D-41FB-8770-77242F69CE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46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83AF0-EE7F-4ED3-8283-0E3AFA9A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9508-8C78-4A1A-9769-68D053640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E054A-A04D-4EAC-81DD-E37D2E00D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BEAD9-B840-42A1-BE53-BFEADA7D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B8E8-455D-4214-9E9D-08E1C3D8EDD2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1127F-A908-48E8-B5AD-48ECF1A0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8AD6D-0881-4D73-92D0-B461A099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DDE-F50D-41FB-8770-77242F69CE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32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F64B1-BE15-4EC7-8EB9-DA9B84609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1DD31-B4A1-449B-88A2-7DA970BE6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52C31-2EBB-43C9-B046-E817B99E7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31B23-0037-4DC3-BA90-A2AB6954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B8E8-455D-4214-9E9D-08E1C3D8EDD2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97C38-2C04-4355-BD13-EB5EC2B0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80904-420D-44C5-BAC9-F9DB8CDE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DDE-F50D-41FB-8770-77242F69CE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51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6460AA-BA0E-49DB-981A-91054282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F9087-98A7-4467-9B21-369915A14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00F72-0989-402B-AE66-BF85C504A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9B8E8-455D-4214-9E9D-08E1C3D8EDD2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16EA-A767-48A7-BBA1-93F686610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A8CA7-932A-456F-9649-CB174705E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EDDE-F50D-41FB-8770-77242F69CE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72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CA8B-EBFF-4618-9FB9-1BAA5C284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3CC79-D943-4478-9F21-34E1B915E0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79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2995-20A4-4394-A32B-A351AF16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r>
              <a:rPr lang="fr-FR" dirty="0"/>
              <a:t>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DA5C-DEF0-416A-9E9F-2AA507BA4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Graph</a:t>
            </a:r>
          </a:p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183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0CDF-D3F7-42B1-8B2A-459A8A07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Chrome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DD47D-C594-4C64-AAD8-2FA4259CA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JSON Formatter</a:t>
            </a:r>
          </a:p>
        </p:txBody>
      </p:sp>
    </p:spTree>
    <p:extLst>
      <p:ext uri="{BB962C8B-B14F-4D97-AF65-F5344CB8AC3E}">
        <p14:creationId xmlns:p14="http://schemas.microsoft.com/office/powerpoint/2010/main" val="61274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858E-9EFB-46D0-9B05-818ED265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79E9D1-69C7-4EE0-A987-A731CB02F634}"/>
              </a:ext>
            </a:extLst>
          </p:cNvPr>
          <p:cNvCxnSpPr/>
          <p:nvPr/>
        </p:nvCxnSpPr>
        <p:spPr>
          <a:xfrm>
            <a:off x="425824" y="2398059"/>
            <a:ext cx="11430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EE5F59-8BB1-4B01-8858-78E2EB16CD0E}"/>
              </a:ext>
            </a:extLst>
          </p:cNvPr>
          <p:cNvCxnSpPr/>
          <p:nvPr/>
        </p:nvCxnSpPr>
        <p:spPr>
          <a:xfrm>
            <a:off x="600635" y="2115671"/>
            <a:ext cx="0" cy="5737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EBF34C8-89AE-4CDA-8DF9-6784770A60FF}"/>
              </a:ext>
            </a:extLst>
          </p:cNvPr>
          <p:cNvSpPr txBox="1"/>
          <p:nvPr/>
        </p:nvSpPr>
        <p:spPr>
          <a:xfrm>
            <a:off x="255494" y="2689412"/>
            <a:ext cx="109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Javascript</a:t>
            </a:r>
          </a:p>
          <a:p>
            <a:r>
              <a:rPr lang="fr-FR" dirty="0"/>
              <a:t>Netscape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71B401-EF7D-4611-B927-EB45732CEA3C}"/>
              </a:ext>
            </a:extLst>
          </p:cNvPr>
          <p:cNvCxnSpPr/>
          <p:nvPr/>
        </p:nvCxnSpPr>
        <p:spPr>
          <a:xfrm>
            <a:off x="1927412" y="2115671"/>
            <a:ext cx="0" cy="6409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646FB8-2DA4-4476-A343-A22C3E3DEF69}"/>
              </a:ext>
            </a:extLst>
          </p:cNvPr>
          <p:cNvSpPr txBox="1"/>
          <p:nvPr/>
        </p:nvSpPr>
        <p:spPr>
          <a:xfrm>
            <a:off x="1591235" y="2782265"/>
            <a:ext cx="1282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 err="1"/>
              <a:t>ECMAScript</a:t>
            </a:r>
            <a:endParaRPr lang="fr-FR" dirty="0"/>
          </a:p>
          <a:p>
            <a:r>
              <a:rPr lang="fr-FR" dirty="0"/>
              <a:t>v1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7E4F44-A507-4031-9C85-588EB11DCF55}"/>
              </a:ext>
            </a:extLst>
          </p:cNvPr>
          <p:cNvCxnSpPr/>
          <p:nvPr/>
        </p:nvCxnSpPr>
        <p:spPr>
          <a:xfrm>
            <a:off x="2743200" y="2115671"/>
            <a:ext cx="0" cy="6409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6B1986-C9E6-49A8-B869-DF6E96688467}"/>
              </a:ext>
            </a:extLst>
          </p:cNvPr>
          <p:cNvSpPr txBox="1"/>
          <p:nvPr/>
        </p:nvSpPr>
        <p:spPr>
          <a:xfrm>
            <a:off x="2677185" y="261277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10B6F2-AB33-4A16-85E4-F439A05000D6}"/>
              </a:ext>
            </a:extLst>
          </p:cNvPr>
          <p:cNvCxnSpPr/>
          <p:nvPr/>
        </p:nvCxnSpPr>
        <p:spPr>
          <a:xfrm>
            <a:off x="3626224" y="2062085"/>
            <a:ext cx="0" cy="17075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D50C64-21F8-46AC-8307-489CBC1E1F1E}"/>
              </a:ext>
            </a:extLst>
          </p:cNvPr>
          <p:cNvSpPr txBox="1"/>
          <p:nvPr/>
        </p:nvSpPr>
        <p:spPr>
          <a:xfrm>
            <a:off x="3329928" y="383069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EA91B0-4C6A-4BEF-B990-FBEED973E421}"/>
              </a:ext>
            </a:extLst>
          </p:cNvPr>
          <p:cNvCxnSpPr/>
          <p:nvPr/>
        </p:nvCxnSpPr>
        <p:spPr>
          <a:xfrm>
            <a:off x="6517341" y="1985682"/>
            <a:ext cx="0" cy="95025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984A5F-C35A-49F5-B907-6FAC1EC7E348}"/>
              </a:ext>
            </a:extLst>
          </p:cNvPr>
          <p:cNvSpPr txBox="1"/>
          <p:nvPr/>
        </p:nvSpPr>
        <p:spPr>
          <a:xfrm>
            <a:off x="6234953" y="300592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D20B3D-6DC4-4A0E-9292-9760D4EFF2C0}"/>
              </a:ext>
            </a:extLst>
          </p:cNvPr>
          <p:cNvCxnSpPr/>
          <p:nvPr/>
        </p:nvCxnSpPr>
        <p:spPr>
          <a:xfrm>
            <a:off x="5553635" y="1779494"/>
            <a:ext cx="0" cy="23743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D74F2F5-B6C5-4407-995C-F12CA65AA290}"/>
              </a:ext>
            </a:extLst>
          </p:cNvPr>
          <p:cNvSpPr txBox="1"/>
          <p:nvPr/>
        </p:nvSpPr>
        <p:spPr>
          <a:xfrm>
            <a:off x="5257800" y="4183980"/>
            <a:ext cx="927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2008</a:t>
            </a:r>
          </a:p>
          <a:p>
            <a:r>
              <a:rPr lang="fr-FR" dirty="0"/>
              <a:t>Chrome</a:t>
            </a:r>
          </a:p>
          <a:p>
            <a:r>
              <a:rPr lang="fr-FR" dirty="0"/>
              <a:t>v8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220D2C8-47AB-45DB-90A9-9BBB3CD46E63}"/>
              </a:ext>
            </a:extLst>
          </p:cNvPr>
          <p:cNvCxnSpPr/>
          <p:nvPr/>
        </p:nvCxnSpPr>
        <p:spPr>
          <a:xfrm>
            <a:off x="6887696" y="1653988"/>
            <a:ext cx="0" cy="24998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580374-E255-43C0-94EB-9E0E21E89C59}"/>
              </a:ext>
            </a:extLst>
          </p:cNvPr>
          <p:cNvSpPr txBox="1"/>
          <p:nvPr/>
        </p:nvSpPr>
        <p:spPr>
          <a:xfrm>
            <a:off x="6606989" y="4175015"/>
            <a:ext cx="692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Node</a:t>
            </a:r>
          </a:p>
          <a:p>
            <a:r>
              <a:rPr lang="fr-FR" dirty="0"/>
              <a:t>v8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C967BA9-7CBB-4D3E-91C3-0EA73371D7B8}"/>
              </a:ext>
            </a:extLst>
          </p:cNvPr>
          <p:cNvCxnSpPr>
            <a:cxnSpLocks/>
          </p:cNvCxnSpPr>
          <p:nvPr/>
        </p:nvCxnSpPr>
        <p:spPr>
          <a:xfrm>
            <a:off x="8305800" y="2062085"/>
            <a:ext cx="0" cy="7201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3E6447F-6E19-462A-A199-95930D827B82}"/>
              </a:ext>
            </a:extLst>
          </p:cNvPr>
          <p:cNvSpPr txBox="1"/>
          <p:nvPr/>
        </p:nvSpPr>
        <p:spPr>
          <a:xfrm>
            <a:off x="7881886" y="2824872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  <a:p>
            <a:r>
              <a:rPr lang="fr-FR" dirty="0"/>
              <a:t>ES2015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7C0B93-12D9-44AD-861B-DB3F0649C99C}"/>
              </a:ext>
            </a:extLst>
          </p:cNvPr>
          <p:cNvCxnSpPr>
            <a:cxnSpLocks/>
          </p:cNvCxnSpPr>
          <p:nvPr/>
        </p:nvCxnSpPr>
        <p:spPr>
          <a:xfrm>
            <a:off x="9009530" y="2081886"/>
            <a:ext cx="0" cy="6805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2B767B3-014F-4C35-AA23-32BCBB21BBDF}"/>
              </a:ext>
            </a:extLst>
          </p:cNvPr>
          <p:cNvSpPr txBox="1"/>
          <p:nvPr/>
        </p:nvSpPr>
        <p:spPr>
          <a:xfrm>
            <a:off x="8792952" y="2805071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2016</a:t>
            </a:r>
          </a:p>
          <a:p>
            <a:r>
              <a:rPr lang="fr-FR" dirty="0"/>
              <a:t>ES7</a:t>
            </a:r>
          </a:p>
          <a:p>
            <a:r>
              <a:rPr lang="fr-FR" dirty="0"/>
              <a:t>ES2016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A90AB21-3D89-43A5-BFF4-1F66871D9901}"/>
              </a:ext>
            </a:extLst>
          </p:cNvPr>
          <p:cNvCxnSpPr/>
          <p:nvPr/>
        </p:nvCxnSpPr>
        <p:spPr>
          <a:xfrm>
            <a:off x="10829365" y="2062085"/>
            <a:ext cx="0" cy="7201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9EA81F2-9D1D-4BD6-8EB9-D9095A193B3B}"/>
              </a:ext>
            </a:extLst>
          </p:cNvPr>
          <p:cNvSpPr txBox="1"/>
          <p:nvPr/>
        </p:nvSpPr>
        <p:spPr>
          <a:xfrm>
            <a:off x="10546976" y="2903926"/>
            <a:ext cx="868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2021</a:t>
            </a:r>
          </a:p>
          <a:p>
            <a:r>
              <a:rPr lang="fr-FR" dirty="0"/>
              <a:t>ES2021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6ADBF2F-E7F6-4648-A799-A169336226A0}"/>
              </a:ext>
            </a:extLst>
          </p:cNvPr>
          <p:cNvCxnSpPr/>
          <p:nvPr/>
        </p:nvCxnSpPr>
        <p:spPr>
          <a:xfrm>
            <a:off x="11519647" y="2115671"/>
            <a:ext cx="0" cy="17660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28F7403-8985-4353-9937-81E9975B3E35}"/>
              </a:ext>
            </a:extLst>
          </p:cNvPr>
          <p:cNvSpPr txBox="1"/>
          <p:nvPr/>
        </p:nvSpPr>
        <p:spPr>
          <a:xfrm>
            <a:off x="11183882" y="3910458"/>
            <a:ext cx="83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ESNext</a:t>
            </a:r>
            <a:endParaRPr lang="fr-FR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8EB0DAB-480A-4B31-83C6-A0286F8BB664}"/>
              </a:ext>
            </a:extLst>
          </p:cNvPr>
          <p:cNvCxnSpPr/>
          <p:nvPr/>
        </p:nvCxnSpPr>
        <p:spPr>
          <a:xfrm flipH="1">
            <a:off x="7490012" y="1084729"/>
            <a:ext cx="31376" cy="43792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E05EF2-59B6-49AC-A670-C3D6E02A94B7}"/>
              </a:ext>
            </a:extLst>
          </p:cNvPr>
          <p:cNvSpPr txBox="1"/>
          <p:nvPr/>
        </p:nvSpPr>
        <p:spPr>
          <a:xfrm>
            <a:off x="6987988" y="5525157"/>
            <a:ext cx="1420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/>
              <a:t>Typescript v1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7A3E9ED-089E-4662-B41D-3A9410D53D4F}"/>
              </a:ext>
            </a:extLst>
          </p:cNvPr>
          <p:cNvCxnSpPr/>
          <p:nvPr/>
        </p:nvCxnSpPr>
        <p:spPr>
          <a:xfrm flipV="1">
            <a:off x="7776882" y="3769659"/>
            <a:ext cx="412377" cy="19139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1C84908-6BF5-4481-9C4C-442192F4BEA5}"/>
              </a:ext>
            </a:extLst>
          </p:cNvPr>
          <p:cNvCxnSpPr/>
          <p:nvPr/>
        </p:nvCxnSpPr>
        <p:spPr>
          <a:xfrm flipV="1">
            <a:off x="8013558" y="3652259"/>
            <a:ext cx="1752065" cy="19910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85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A8FB2-9DC5-498D-9ED5-C1781097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735C3-92E6-4F93-8494-6470D9CAD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init</a:t>
            </a:r>
          </a:p>
          <a:p>
            <a:r>
              <a:rPr lang="fr-FR" dirty="0" err="1"/>
              <a:t>npm</a:t>
            </a:r>
            <a:r>
              <a:rPr lang="fr-FR" dirty="0"/>
              <a:t> init -y</a:t>
            </a:r>
          </a:p>
        </p:txBody>
      </p:sp>
    </p:spTree>
    <p:extLst>
      <p:ext uri="{BB962C8B-B14F-4D97-AF65-F5344CB8AC3E}">
        <p14:creationId xmlns:p14="http://schemas.microsoft.com/office/powerpoint/2010/main" val="169821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30149-6CCA-4F66-BF98-6279C1D3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4952AB-AF26-4CE0-B756-5006458C2780}"/>
              </a:ext>
            </a:extLst>
          </p:cNvPr>
          <p:cNvSpPr/>
          <p:nvPr/>
        </p:nvSpPr>
        <p:spPr>
          <a:xfrm>
            <a:off x="628003" y="1696010"/>
            <a:ext cx="2079812" cy="1896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F889E0-DE12-418E-B63E-29272AADFCDB}"/>
              </a:ext>
            </a:extLst>
          </p:cNvPr>
          <p:cNvSpPr/>
          <p:nvPr/>
        </p:nvSpPr>
        <p:spPr>
          <a:xfrm>
            <a:off x="7763436" y="1645865"/>
            <a:ext cx="2079812" cy="1896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514F01-FC2B-4D59-864B-C036464A7F62}"/>
              </a:ext>
            </a:extLst>
          </p:cNvPr>
          <p:cNvCxnSpPr/>
          <p:nvPr/>
        </p:nvCxnSpPr>
        <p:spPr>
          <a:xfrm>
            <a:off x="2720788" y="1937218"/>
            <a:ext cx="504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9F8028-67E1-41DF-B84B-2973E6E4F0B2}"/>
              </a:ext>
            </a:extLst>
          </p:cNvPr>
          <p:cNvSpPr txBox="1"/>
          <p:nvPr/>
        </p:nvSpPr>
        <p:spPr>
          <a:xfrm>
            <a:off x="3993776" y="1363476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request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E3CCE6-8F60-4525-8C54-B5BE704D3599}"/>
              </a:ext>
            </a:extLst>
          </p:cNvPr>
          <p:cNvCxnSpPr/>
          <p:nvPr/>
        </p:nvCxnSpPr>
        <p:spPr>
          <a:xfrm flipH="1">
            <a:off x="2689412" y="3111594"/>
            <a:ext cx="5074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BC53CC-3EBC-456A-961B-1EB7E596A1B9}"/>
              </a:ext>
            </a:extLst>
          </p:cNvPr>
          <p:cNvSpPr txBox="1"/>
          <p:nvPr/>
        </p:nvSpPr>
        <p:spPr>
          <a:xfrm>
            <a:off x="4307541" y="2708182"/>
            <a:ext cx="158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response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BCE7C-A42C-4542-B74D-FE00FF4D6FE2}"/>
              </a:ext>
            </a:extLst>
          </p:cNvPr>
          <p:cNvSpPr txBox="1"/>
          <p:nvPr/>
        </p:nvSpPr>
        <p:spPr>
          <a:xfrm>
            <a:off x="1631576" y="4035123"/>
            <a:ext cx="30809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GET /toto/</a:t>
            </a:r>
            <a:r>
              <a:rPr lang="fr-FR" dirty="0" err="1"/>
              <a:t>titi?kiki</a:t>
            </a:r>
            <a:r>
              <a:rPr lang="fr-FR" dirty="0"/>
              <a:t> HTTP/2.0</a:t>
            </a:r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13</a:t>
            </a:r>
          </a:p>
          <a:p>
            <a:r>
              <a:rPr lang="fr-FR" dirty="0"/>
              <a:t>Content-Type: application/</a:t>
            </a:r>
            <a:r>
              <a:rPr lang="fr-FR" dirty="0" err="1"/>
              <a:t>json</a:t>
            </a:r>
            <a:endParaRPr lang="fr-FR" dirty="0"/>
          </a:p>
          <a:p>
            <a:r>
              <a:rPr lang="fr-FR" dirty="0"/>
              <a:t>X-Truc: 34345</a:t>
            </a:r>
          </a:p>
          <a:p>
            <a:endParaRPr lang="fr-FR" dirty="0"/>
          </a:p>
          <a:p>
            <a:r>
              <a:rPr lang="fr-FR" dirty="0"/>
              <a:t>{‘’toto’’: 123}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8BA82-2A2C-4BF9-A0B9-2E0D29D0C58C}"/>
              </a:ext>
            </a:extLst>
          </p:cNvPr>
          <p:cNvSpPr txBox="1"/>
          <p:nvPr/>
        </p:nvSpPr>
        <p:spPr>
          <a:xfrm>
            <a:off x="6418729" y="4147182"/>
            <a:ext cx="30809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HTTP/1.1 201 </a:t>
            </a:r>
            <a:r>
              <a:rPr lang="fr-FR" dirty="0" err="1"/>
              <a:t>Created</a:t>
            </a:r>
            <a:endParaRPr lang="fr-FR" dirty="0"/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13</a:t>
            </a:r>
          </a:p>
          <a:p>
            <a:r>
              <a:rPr lang="fr-FR" dirty="0"/>
              <a:t>Content-Type: application/</a:t>
            </a:r>
            <a:r>
              <a:rPr lang="fr-FR" dirty="0" err="1"/>
              <a:t>json</a:t>
            </a:r>
            <a:endParaRPr lang="fr-FR" dirty="0"/>
          </a:p>
          <a:p>
            <a:r>
              <a:rPr lang="fr-FR" dirty="0"/>
              <a:t>X-Truc: 34345</a:t>
            </a:r>
          </a:p>
          <a:p>
            <a:endParaRPr lang="fr-FR" dirty="0"/>
          </a:p>
          <a:p>
            <a:r>
              <a:rPr lang="fr-FR" dirty="0"/>
              <a:t>{‘’toto’’: 123}</a:t>
            </a:r>
          </a:p>
        </p:txBody>
      </p:sp>
    </p:spTree>
    <p:extLst>
      <p:ext uri="{BB962C8B-B14F-4D97-AF65-F5344CB8AC3E}">
        <p14:creationId xmlns:p14="http://schemas.microsoft.com/office/powerpoint/2010/main" val="39282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7786-C0E4-4774-A2F8-83C1F166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uri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40BCF-A652-4FCB-88A9-D55660F8C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http://www.truc.com:3456/titi/tata?trucbidule=123&amp;chose=machin#hello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F07B11-F3B1-44D9-923C-B3F8CD5C23F1}"/>
              </a:ext>
            </a:extLst>
          </p:cNvPr>
          <p:cNvCxnSpPr/>
          <p:nvPr/>
        </p:nvCxnSpPr>
        <p:spPr>
          <a:xfrm flipV="1">
            <a:off x="1264024" y="2263588"/>
            <a:ext cx="192741" cy="9771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446D558-F9F5-4703-8D8C-9B9F77869E74}"/>
              </a:ext>
            </a:extLst>
          </p:cNvPr>
          <p:cNvSpPr txBox="1"/>
          <p:nvPr/>
        </p:nvSpPr>
        <p:spPr>
          <a:xfrm>
            <a:off x="797859" y="3514165"/>
            <a:ext cx="97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protocol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CB22A7-01D9-4B70-86AF-CD7B336F48D4}"/>
              </a:ext>
            </a:extLst>
          </p:cNvPr>
          <p:cNvSpPr txBox="1"/>
          <p:nvPr/>
        </p:nvSpPr>
        <p:spPr>
          <a:xfrm>
            <a:off x="1013012" y="4746812"/>
            <a:ext cx="328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mongodb://localhost:12345/truc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36FC12-9A2F-4017-957E-B21C524AD18A}"/>
              </a:ext>
            </a:extLst>
          </p:cNvPr>
          <p:cNvCxnSpPr/>
          <p:nvPr/>
        </p:nvCxnSpPr>
        <p:spPr>
          <a:xfrm flipV="1">
            <a:off x="2944906" y="2294965"/>
            <a:ext cx="58270" cy="10174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34C6EE5-8E83-4F11-ADEE-1B9BB1FF39BE}"/>
              </a:ext>
            </a:extLst>
          </p:cNvPr>
          <p:cNvSpPr txBox="1"/>
          <p:nvPr/>
        </p:nvSpPr>
        <p:spPr>
          <a:xfrm>
            <a:off x="2613212" y="351416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domain</a:t>
            </a:r>
            <a:endParaRPr lang="fr-F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BE59C9-97FA-46D1-B6C4-813741442AA3}"/>
              </a:ext>
            </a:extLst>
          </p:cNvPr>
          <p:cNvCxnSpPr/>
          <p:nvPr/>
        </p:nvCxnSpPr>
        <p:spPr>
          <a:xfrm flipH="1" flipV="1">
            <a:off x="4253753" y="2263588"/>
            <a:ext cx="174812" cy="9278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179DDF1-C04C-497E-8D9A-57A51F0523D0}"/>
              </a:ext>
            </a:extLst>
          </p:cNvPr>
          <p:cNvSpPr txBox="1"/>
          <p:nvPr/>
        </p:nvSpPr>
        <p:spPr>
          <a:xfrm>
            <a:off x="4208929" y="351416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1055CC-1CAC-471B-BEE3-3FB357D84899}"/>
              </a:ext>
            </a:extLst>
          </p:cNvPr>
          <p:cNvCxnSpPr/>
          <p:nvPr/>
        </p:nvCxnSpPr>
        <p:spPr>
          <a:xfrm flipH="1" flipV="1">
            <a:off x="5100918" y="2263588"/>
            <a:ext cx="806823" cy="9278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6799E7-708E-4973-B554-B82994C9C354}"/>
              </a:ext>
            </a:extLst>
          </p:cNvPr>
          <p:cNvSpPr txBox="1"/>
          <p:nvPr/>
        </p:nvSpPr>
        <p:spPr>
          <a:xfrm>
            <a:off x="5638161" y="3273513"/>
            <a:ext cx="61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path</a:t>
            </a:r>
            <a:endParaRPr lang="fr-F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45C857-F0E8-4020-9D95-7406623A8187}"/>
              </a:ext>
            </a:extLst>
          </p:cNvPr>
          <p:cNvCxnSpPr/>
          <p:nvPr/>
        </p:nvCxnSpPr>
        <p:spPr>
          <a:xfrm flipH="1" flipV="1">
            <a:off x="6405282" y="2263588"/>
            <a:ext cx="838200" cy="7709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6D143D-D183-42FF-88C9-4947F668DD04}"/>
              </a:ext>
            </a:extLst>
          </p:cNvPr>
          <p:cNvSpPr txBox="1"/>
          <p:nvPr/>
        </p:nvSpPr>
        <p:spPr>
          <a:xfrm>
            <a:off x="6801755" y="3191435"/>
            <a:ext cx="125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querystring</a:t>
            </a:r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80BCEB-3DEE-4C83-BA4E-4F38ABAB022A}"/>
              </a:ext>
            </a:extLst>
          </p:cNvPr>
          <p:cNvSpPr txBox="1"/>
          <p:nvPr/>
        </p:nvSpPr>
        <p:spPr>
          <a:xfrm>
            <a:off x="9005047" y="3393141"/>
            <a:ext cx="104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fragment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4B48AB-CDDF-4A76-96CE-7F78B3D25C31}"/>
              </a:ext>
            </a:extLst>
          </p:cNvPr>
          <p:cNvCxnSpPr>
            <a:cxnSpLocks/>
          </p:cNvCxnSpPr>
          <p:nvPr/>
        </p:nvCxnSpPr>
        <p:spPr>
          <a:xfrm flipV="1">
            <a:off x="9528363" y="2214283"/>
            <a:ext cx="225237" cy="9771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02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Notes</vt:lpstr>
      <vt:lpstr>VSCode plugin</vt:lpstr>
      <vt:lpstr>Chrome extension</vt:lpstr>
      <vt:lpstr>Javascript</vt:lpstr>
      <vt:lpstr>commande</vt:lpstr>
      <vt:lpstr>HTTP</vt:lpstr>
      <vt:lpstr>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Jean-Louis P. GUÉNÉGO</dc:creator>
  <cp:lastModifiedBy>Jean-Louis P. GUÉNÉGO</cp:lastModifiedBy>
  <cp:revision>14</cp:revision>
  <dcterms:created xsi:type="dcterms:W3CDTF">2021-10-05T09:09:32Z</dcterms:created>
  <dcterms:modified xsi:type="dcterms:W3CDTF">2021-10-05T15:31:01Z</dcterms:modified>
</cp:coreProperties>
</file>