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97BAE-411E-4CBB-810B-BE1617107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26654-4D4C-45E1-82F9-14A3D2C69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4E7D9-9BD6-4D56-916C-67F862C0A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B8E8-455D-4214-9E9D-08E1C3D8EDD2}" type="datetimeFigureOut">
              <a:rPr lang="fr-FR" smtClean="0"/>
              <a:t>06/10/2021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DC16B-E973-413F-A69C-6C9F98836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7F3F0-B9F9-49E4-B8BC-33E865648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DDE-F50D-41FB-8770-77242F69CE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8723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90A55-58DA-4C54-838B-9A832D8F5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5ED3C-3018-48EC-97E8-761CE0A97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A4AC4-3AC6-411F-94CB-7AE07840C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B8E8-455D-4214-9E9D-08E1C3D8EDD2}" type="datetimeFigureOut">
              <a:rPr lang="fr-FR" smtClean="0"/>
              <a:t>06/10/2021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5A187-618D-4BF2-B953-BED262A3D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5ACF7-F314-4F26-AC49-A13BC1FEC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DDE-F50D-41FB-8770-77242F69CE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9537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0A748E-F076-4EA2-B391-8D4C067424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0E2A7-E97C-4748-B85E-A47E74265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550F9-E74C-4F56-B568-39377A3A2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B8E8-455D-4214-9E9D-08E1C3D8EDD2}" type="datetimeFigureOut">
              <a:rPr lang="fr-FR" smtClean="0"/>
              <a:t>06/10/2021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2831D-D99B-4F6A-A175-5FB271F7D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46848-0AC9-41C8-84E4-5F68CC203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DDE-F50D-41FB-8770-77242F69CE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768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2E886-F4B4-4623-A956-CD1BBC6E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20823-9730-4306-A992-C10352818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42017-412B-43C7-B277-D9C9CA96D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B8E8-455D-4214-9E9D-08E1C3D8EDD2}" type="datetimeFigureOut">
              <a:rPr lang="fr-FR" smtClean="0"/>
              <a:t>06/10/2021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0E0B0-DC7C-4970-A043-47E6FC165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0F491-FA52-4EAB-8214-2E2275E3C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DDE-F50D-41FB-8770-77242F69CE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1429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37961-78D8-46F9-98DC-0E5CA563C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7BB59-18EE-4097-B1F6-CC2025CAA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F04FB-B63A-4BEC-8BFC-5772569B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B8E8-455D-4214-9E9D-08E1C3D8EDD2}" type="datetimeFigureOut">
              <a:rPr lang="fr-FR" smtClean="0"/>
              <a:t>06/10/2021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76E0C-3111-45C2-A7E2-5786131DF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EF8F1-614D-458A-B336-F4E1D8A1A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DDE-F50D-41FB-8770-77242F69CE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864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F9037-0F8C-4E08-832A-8BC33085A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876ED-478A-4032-A4A2-8901CF269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1E6C06-D10E-4ABB-9DD8-4D34DD153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76B78-40E1-4D5A-AC35-16C5A7A15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B8E8-455D-4214-9E9D-08E1C3D8EDD2}" type="datetimeFigureOut">
              <a:rPr lang="fr-FR" smtClean="0"/>
              <a:t>06/10/2021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E0C98-1E0C-43D4-879C-272B7D34B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4C562-277B-4736-A3AA-807DE38A0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DDE-F50D-41FB-8770-77242F69CE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3809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DE9D0-226F-4A7F-8DBB-9F69AB8D6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C4317-50FE-4DBD-AB0C-311C79834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06599-FC5E-43F4-B707-F87CF85BF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6F14ED-4D37-45CB-916F-15D2E60AFE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4B0010-E316-4790-9BA7-ED9211A61E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DD4BC1-0631-429F-AE30-88EB3E58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B8E8-455D-4214-9E9D-08E1C3D8EDD2}" type="datetimeFigureOut">
              <a:rPr lang="fr-FR" smtClean="0"/>
              <a:t>06/10/2021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FFAA84-D1E4-46A5-8FB2-D46679BB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6C5326-23FD-4672-9DBA-ACF4AFF36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DDE-F50D-41FB-8770-77242F69CE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3642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A8C06-4130-4CB6-8875-DA910A918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F404AC-7105-47F5-9515-64D9632A2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B8E8-455D-4214-9E9D-08E1C3D8EDD2}" type="datetimeFigureOut">
              <a:rPr lang="fr-FR" smtClean="0"/>
              <a:t>06/10/2021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16923-62C2-4D46-AE44-51E110B20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257EF-C1D1-4F08-93A2-060532678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DDE-F50D-41FB-8770-77242F69CE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786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375C33-009A-445B-B624-D861EE8E4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B8E8-455D-4214-9E9D-08E1C3D8EDD2}" type="datetimeFigureOut">
              <a:rPr lang="fr-FR" smtClean="0"/>
              <a:t>06/10/2021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0035D0-B28C-46CE-975E-5AF8F8CE6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D7CEA-551B-42B3-A33B-4EDF23A07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DDE-F50D-41FB-8770-77242F69CE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46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83AF0-EE7F-4ED3-8283-0E3AFA9A4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C9508-8C78-4A1A-9769-68D053640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E054A-A04D-4EAC-81DD-E37D2E00D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BEAD9-B840-42A1-BE53-BFEADA7D2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B8E8-455D-4214-9E9D-08E1C3D8EDD2}" type="datetimeFigureOut">
              <a:rPr lang="fr-FR" smtClean="0"/>
              <a:t>06/10/2021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1127F-A908-48E8-B5AD-48ECF1A0B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8AD6D-0881-4D73-92D0-B461A0997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DDE-F50D-41FB-8770-77242F69CE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832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F64B1-BE15-4EC7-8EB9-DA9B84609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91DD31-B4A1-449B-88A2-7DA970BE6D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52C31-2EBB-43C9-B046-E817B99E7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31B23-0037-4DC3-BA90-A2AB69549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B8E8-455D-4214-9E9D-08E1C3D8EDD2}" type="datetimeFigureOut">
              <a:rPr lang="fr-FR" smtClean="0"/>
              <a:t>06/10/2021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97C38-2C04-4355-BD13-EB5EC2B08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80904-420D-44C5-BAC9-F9DB8CDE4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DDE-F50D-41FB-8770-77242F69CE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551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6460AA-BA0E-49DB-981A-91054282A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F9087-98A7-4467-9B21-369915A14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00F72-0989-402B-AE66-BF85C504AC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9B8E8-455D-4214-9E9D-08E1C3D8EDD2}" type="datetimeFigureOut">
              <a:rPr lang="fr-FR" smtClean="0"/>
              <a:t>06/10/2021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16EA-A767-48A7-BBA1-93F6866100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A8CA7-932A-456F-9649-CB174705EC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8EDDE-F50D-41FB-8770-77242F69CE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672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0CA8B-EBFF-4618-9FB9-1BAA5C2849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03CC79-D943-4478-9F21-34E1B915E0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795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9FB6-0B8D-42B1-ADBE-FB9DD70DC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asynchrone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405045E-93A9-44E2-86C5-C0C1BB8DB5A0}"/>
              </a:ext>
            </a:extLst>
          </p:cNvPr>
          <p:cNvCxnSpPr/>
          <p:nvPr/>
        </p:nvCxnSpPr>
        <p:spPr>
          <a:xfrm>
            <a:off x="300318" y="2465294"/>
            <a:ext cx="1161377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6D3873B-22AB-4A47-866B-4014769BD56E}"/>
              </a:ext>
            </a:extLst>
          </p:cNvPr>
          <p:cNvCxnSpPr/>
          <p:nvPr/>
        </p:nvCxnSpPr>
        <p:spPr>
          <a:xfrm>
            <a:off x="690282" y="2075329"/>
            <a:ext cx="0" cy="82923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EAF9BEE-F181-4E21-930A-B39DB9B64DAF}"/>
              </a:ext>
            </a:extLst>
          </p:cNvPr>
          <p:cNvSpPr/>
          <p:nvPr/>
        </p:nvSpPr>
        <p:spPr>
          <a:xfrm>
            <a:off x="714936" y="2218726"/>
            <a:ext cx="172570" cy="4750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FBD8D5-AC33-4545-83E2-898EFE639254}"/>
              </a:ext>
            </a:extLst>
          </p:cNvPr>
          <p:cNvCxnSpPr/>
          <p:nvPr/>
        </p:nvCxnSpPr>
        <p:spPr>
          <a:xfrm>
            <a:off x="277906" y="4231341"/>
            <a:ext cx="116810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786D9C1-4EEB-4AD3-B7C0-2B93B44B9423}"/>
              </a:ext>
            </a:extLst>
          </p:cNvPr>
          <p:cNvCxnSpPr/>
          <p:nvPr/>
        </p:nvCxnSpPr>
        <p:spPr>
          <a:xfrm>
            <a:off x="779929" y="2832847"/>
            <a:ext cx="107577" cy="12909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C9700C6-D06A-4BD1-A5F2-834BD9FCF9CD}"/>
              </a:ext>
            </a:extLst>
          </p:cNvPr>
          <p:cNvSpPr/>
          <p:nvPr/>
        </p:nvSpPr>
        <p:spPr>
          <a:xfrm>
            <a:off x="1004047" y="4016188"/>
            <a:ext cx="4818529" cy="475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74A92C-D608-4B11-AA96-B0F52E9ECDD4}"/>
              </a:ext>
            </a:extLst>
          </p:cNvPr>
          <p:cNvCxnSpPr/>
          <p:nvPr/>
        </p:nvCxnSpPr>
        <p:spPr>
          <a:xfrm flipV="1">
            <a:off x="5714999" y="2765612"/>
            <a:ext cx="255495" cy="10533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09F98AE-184D-49FE-8ECF-6BB1111D2F87}"/>
              </a:ext>
            </a:extLst>
          </p:cNvPr>
          <p:cNvSpPr/>
          <p:nvPr/>
        </p:nvSpPr>
        <p:spPr>
          <a:xfrm>
            <a:off x="6031007" y="2218726"/>
            <a:ext cx="172570" cy="4750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A5590BF-FDCC-44A1-8268-91816E16228C}"/>
              </a:ext>
            </a:extLst>
          </p:cNvPr>
          <p:cNvCxnSpPr/>
          <p:nvPr/>
        </p:nvCxnSpPr>
        <p:spPr>
          <a:xfrm>
            <a:off x="6031007" y="1981200"/>
            <a:ext cx="0" cy="101749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D9C1FB-DCA6-43F5-AA9D-8C2B0399B20E}"/>
              </a:ext>
            </a:extLst>
          </p:cNvPr>
          <p:cNvCxnSpPr/>
          <p:nvPr/>
        </p:nvCxnSpPr>
        <p:spPr>
          <a:xfrm>
            <a:off x="3133165" y="1873624"/>
            <a:ext cx="0" cy="14029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E9A7EA6-A470-433A-8929-B7CF5128002D}"/>
              </a:ext>
            </a:extLst>
          </p:cNvPr>
          <p:cNvSpPr/>
          <p:nvPr/>
        </p:nvSpPr>
        <p:spPr>
          <a:xfrm>
            <a:off x="3171264" y="2227750"/>
            <a:ext cx="318247" cy="475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8825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B992D-5422-46F3-8EAD-64E5D460C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TTFAC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01F2A-EA53-4FB8-9108-671FC0EF8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5199"/>
          </a:xfrm>
        </p:spPr>
        <p:txBody>
          <a:bodyPr/>
          <a:lstStyle/>
          <a:p>
            <a:r>
              <a:rPr lang="fr-FR" dirty="0"/>
              <a:t>Time To First Api Call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7E55FE5-C275-4785-93E5-4E7BDC338582}"/>
              </a:ext>
            </a:extLst>
          </p:cNvPr>
          <p:cNvCxnSpPr/>
          <p:nvPr/>
        </p:nvCxnSpPr>
        <p:spPr>
          <a:xfrm flipV="1">
            <a:off x="448235" y="3299012"/>
            <a:ext cx="11447930" cy="4034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F4DC2A2-D096-4CE1-8734-386420825BBA}"/>
              </a:ext>
            </a:extLst>
          </p:cNvPr>
          <p:cNvCxnSpPr/>
          <p:nvPr/>
        </p:nvCxnSpPr>
        <p:spPr>
          <a:xfrm>
            <a:off x="945776" y="2962835"/>
            <a:ext cx="0" cy="7575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73ABFB-3BC1-4567-9460-0D7DD3FEE543}"/>
              </a:ext>
            </a:extLst>
          </p:cNvPr>
          <p:cNvCxnSpPr/>
          <p:nvPr/>
        </p:nvCxnSpPr>
        <p:spPr>
          <a:xfrm>
            <a:off x="5616388" y="2962835"/>
            <a:ext cx="0" cy="7575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miley Face 9">
            <a:extLst>
              <a:ext uri="{FF2B5EF4-FFF2-40B4-BE49-F238E27FC236}">
                <a16:creationId xmlns:a16="http://schemas.microsoft.com/office/drawing/2014/main" id="{A703B60B-791D-4F54-8B07-D8CF6C46B737}"/>
              </a:ext>
            </a:extLst>
          </p:cNvPr>
          <p:cNvSpPr/>
          <p:nvPr/>
        </p:nvSpPr>
        <p:spPr>
          <a:xfrm>
            <a:off x="5204012" y="4119282"/>
            <a:ext cx="851637" cy="75751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4A950E-CB7F-46C4-84BB-ECCB6AE4E07B}"/>
              </a:ext>
            </a:extLst>
          </p:cNvPr>
          <p:cNvSpPr txBox="1"/>
          <p:nvPr/>
        </p:nvSpPr>
        <p:spPr>
          <a:xfrm>
            <a:off x="5008762" y="4947677"/>
            <a:ext cx="1242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hello world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D88214-B6AD-471B-98A0-FE5DD2003FD0}"/>
              </a:ext>
            </a:extLst>
          </p:cNvPr>
          <p:cNvSpPr txBox="1"/>
          <p:nvPr/>
        </p:nvSpPr>
        <p:spPr>
          <a:xfrm>
            <a:off x="219635" y="3774183"/>
            <a:ext cx="393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fois que on arrive sur le site d’une lib</a:t>
            </a:r>
          </a:p>
        </p:txBody>
      </p:sp>
    </p:spTree>
    <p:extLst>
      <p:ext uri="{BB962C8B-B14F-4D97-AF65-F5344CB8AC3E}">
        <p14:creationId xmlns:p14="http://schemas.microsoft.com/office/powerpoint/2010/main" val="1901436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22810-EDEB-4B60-A2FE-B66982AC3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Webographie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059E0-1AD8-4064-BE39-D9ADAC9B9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https://refactoring.guru/</a:t>
            </a:r>
          </a:p>
        </p:txBody>
      </p:sp>
    </p:spTree>
    <p:extLst>
      <p:ext uri="{BB962C8B-B14F-4D97-AF65-F5344CB8AC3E}">
        <p14:creationId xmlns:p14="http://schemas.microsoft.com/office/powerpoint/2010/main" val="3640366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E2995-20A4-4394-A32B-A351AF161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VSCode</a:t>
            </a:r>
            <a:r>
              <a:rPr lang="fr-FR" dirty="0"/>
              <a:t> plugin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1DA5C-DEF0-416A-9E9F-2AA507BA4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Graph</a:t>
            </a:r>
          </a:p>
          <a:p>
            <a:r>
              <a:rPr lang="fr-FR" dirty="0" err="1"/>
              <a:t>Prettier</a:t>
            </a:r>
            <a:endParaRPr lang="fr-FR" dirty="0"/>
          </a:p>
          <a:p>
            <a:r>
              <a:rPr lang="fr-FR" dirty="0"/>
              <a:t>Javascript console </a:t>
            </a:r>
            <a:r>
              <a:rPr lang="fr-FR" dirty="0" err="1"/>
              <a:t>utils</a:t>
            </a:r>
            <a:r>
              <a:rPr lang="fr-FR" dirty="0"/>
              <a:t> (</a:t>
            </a:r>
            <a:r>
              <a:rPr lang="fr-FR" dirty="0" err="1"/>
              <a:t>whtouche</a:t>
            </a:r>
            <a:r>
              <a:rPr lang="fr-FR" dirty="0"/>
              <a:t>)</a:t>
            </a:r>
          </a:p>
          <a:p>
            <a:r>
              <a:rPr lang="fr-FR" dirty="0"/>
              <a:t>Javascript (ES6) code </a:t>
            </a:r>
            <a:r>
              <a:rPr lang="fr-FR" dirty="0" err="1"/>
              <a:t>snippets</a:t>
            </a:r>
            <a:endParaRPr lang="fr-FR" dirty="0"/>
          </a:p>
          <a:p>
            <a:r>
              <a:rPr lang="fr-FR" dirty="0" err="1"/>
              <a:t>Surround</a:t>
            </a:r>
            <a:endParaRPr lang="fr-FR" dirty="0"/>
          </a:p>
          <a:p>
            <a:r>
              <a:rPr lang="fr-FR" dirty="0"/>
              <a:t>TypeScript Class </a:t>
            </a:r>
            <a:r>
              <a:rPr lang="fr-FR" dirty="0" err="1"/>
              <a:t>Organizer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1836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0CDF-D3F7-42B1-8B2A-459A8A07F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Chrome 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DD47D-C594-4C64-AAD8-2FA4259CA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JSON Formatter</a:t>
            </a:r>
          </a:p>
        </p:txBody>
      </p:sp>
    </p:spTree>
    <p:extLst>
      <p:ext uri="{BB962C8B-B14F-4D97-AF65-F5344CB8AC3E}">
        <p14:creationId xmlns:p14="http://schemas.microsoft.com/office/powerpoint/2010/main" val="612744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9858E-9EFB-46D0-9B05-818ED2652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Javascript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79E9D1-69C7-4EE0-A987-A731CB02F634}"/>
              </a:ext>
            </a:extLst>
          </p:cNvPr>
          <p:cNvCxnSpPr/>
          <p:nvPr/>
        </p:nvCxnSpPr>
        <p:spPr>
          <a:xfrm>
            <a:off x="425824" y="2398059"/>
            <a:ext cx="114300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EE5F59-8BB1-4B01-8858-78E2EB16CD0E}"/>
              </a:ext>
            </a:extLst>
          </p:cNvPr>
          <p:cNvCxnSpPr/>
          <p:nvPr/>
        </p:nvCxnSpPr>
        <p:spPr>
          <a:xfrm>
            <a:off x="600635" y="2115671"/>
            <a:ext cx="0" cy="57374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EBF34C8-89AE-4CDA-8DF9-6784770A60FF}"/>
              </a:ext>
            </a:extLst>
          </p:cNvPr>
          <p:cNvSpPr txBox="1"/>
          <p:nvPr/>
        </p:nvSpPr>
        <p:spPr>
          <a:xfrm>
            <a:off x="255494" y="2689412"/>
            <a:ext cx="1094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1995</a:t>
            </a:r>
          </a:p>
          <a:p>
            <a:r>
              <a:rPr lang="fr-FR" dirty="0"/>
              <a:t>Javascript</a:t>
            </a:r>
          </a:p>
          <a:p>
            <a:r>
              <a:rPr lang="fr-FR" dirty="0"/>
              <a:t>Netscape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71B401-EF7D-4611-B927-EB45732CEA3C}"/>
              </a:ext>
            </a:extLst>
          </p:cNvPr>
          <p:cNvCxnSpPr/>
          <p:nvPr/>
        </p:nvCxnSpPr>
        <p:spPr>
          <a:xfrm>
            <a:off x="1927412" y="2115671"/>
            <a:ext cx="0" cy="6409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646FB8-2DA4-4476-A343-A22C3E3DEF69}"/>
              </a:ext>
            </a:extLst>
          </p:cNvPr>
          <p:cNvSpPr txBox="1"/>
          <p:nvPr/>
        </p:nvSpPr>
        <p:spPr>
          <a:xfrm>
            <a:off x="1591235" y="2782265"/>
            <a:ext cx="12822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1997</a:t>
            </a:r>
          </a:p>
          <a:p>
            <a:r>
              <a:rPr lang="fr-FR" dirty="0" err="1"/>
              <a:t>ECMAScript</a:t>
            </a:r>
            <a:endParaRPr lang="fr-FR" dirty="0"/>
          </a:p>
          <a:p>
            <a:r>
              <a:rPr lang="fr-FR" dirty="0"/>
              <a:t>v1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B7E4F44-A507-4031-9C85-588EB11DCF55}"/>
              </a:ext>
            </a:extLst>
          </p:cNvPr>
          <p:cNvCxnSpPr/>
          <p:nvPr/>
        </p:nvCxnSpPr>
        <p:spPr>
          <a:xfrm>
            <a:off x="2743200" y="2115671"/>
            <a:ext cx="0" cy="6409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06B1986-C9E6-49A8-B869-DF6E96688467}"/>
              </a:ext>
            </a:extLst>
          </p:cNvPr>
          <p:cNvSpPr txBox="1"/>
          <p:nvPr/>
        </p:nvSpPr>
        <p:spPr>
          <a:xfrm>
            <a:off x="2677185" y="2612775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1998</a:t>
            </a:r>
          </a:p>
          <a:p>
            <a:r>
              <a:rPr lang="fr-FR" dirty="0"/>
              <a:t>ES2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110B6F2-AB33-4A16-85E4-F439A05000D6}"/>
              </a:ext>
            </a:extLst>
          </p:cNvPr>
          <p:cNvCxnSpPr/>
          <p:nvPr/>
        </p:nvCxnSpPr>
        <p:spPr>
          <a:xfrm>
            <a:off x="3626224" y="2062085"/>
            <a:ext cx="0" cy="170757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FD50C64-21F8-46AC-8307-489CBC1E1F1E}"/>
              </a:ext>
            </a:extLst>
          </p:cNvPr>
          <p:cNvSpPr txBox="1"/>
          <p:nvPr/>
        </p:nvSpPr>
        <p:spPr>
          <a:xfrm>
            <a:off x="3329928" y="3830699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1999</a:t>
            </a:r>
          </a:p>
          <a:p>
            <a:r>
              <a:rPr lang="fr-FR" dirty="0"/>
              <a:t>ES3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2EA91B0-4C6A-4BEF-B990-FBEED973E421}"/>
              </a:ext>
            </a:extLst>
          </p:cNvPr>
          <p:cNvCxnSpPr/>
          <p:nvPr/>
        </p:nvCxnSpPr>
        <p:spPr>
          <a:xfrm>
            <a:off x="6517341" y="1985682"/>
            <a:ext cx="0" cy="95025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1984A5F-C35A-49F5-B907-6FAC1EC7E348}"/>
              </a:ext>
            </a:extLst>
          </p:cNvPr>
          <p:cNvSpPr txBox="1"/>
          <p:nvPr/>
        </p:nvSpPr>
        <p:spPr>
          <a:xfrm>
            <a:off x="6234953" y="3005928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2009</a:t>
            </a:r>
          </a:p>
          <a:p>
            <a:r>
              <a:rPr lang="fr-FR" dirty="0"/>
              <a:t>ES5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8D20B3D-6DC4-4A0E-9292-9760D4EFF2C0}"/>
              </a:ext>
            </a:extLst>
          </p:cNvPr>
          <p:cNvCxnSpPr/>
          <p:nvPr/>
        </p:nvCxnSpPr>
        <p:spPr>
          <a:xfrm>
            <a:off x="5553635" y="1779494"/>
            <a:ext cx="0" cy="237437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D74F2F5-B6C5-4407-995C-F12CA65AA290}"/>
              </a:ext>
            </a:extLst>
          </p:cNvPr>
          <p:cNvSpPr txBox="1"/>
          <p:nvPr/>
        </p:nvSpPr>
        <p:spPr>
          <a:xfrm>
            <a:off x="5257800" y="4183980"/>
            <a:ext cx="9279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2008</a:t>
            </a:r>
          </a:p>
          <a:p>
            <a:r>
              <a:rPr lang="fr-FR" dirty="0"/>
              <a:t>Chrome</a:t>
            </a:r>
          </a:p>
          <a:p>
            <a:r>
              <a:rPr lang="fr-FR" dirty="0"/>
              <a:t>v8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220D2C8-47AB-45DB-90A9-9BBB3CD46E63}"/>
              </a:ext>
            </a:extLst>
          </p:cNvPr>
          <p:cNvCxnSpPr/>
          <p:nvPr/>
        </p:nvCxnSpPr>
        <p:spPr>
          <a:xfrm>
            <a:off x="6887696" y="1653988"/>
            <a:ext cx="0" cy="24998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0580374-E255-43C0-94EB-9E0E21E89C59}"/>
              </a:ext>
            </a:extLst>
          </p:cNvPr>
          <p:cNvSpPr txBox="1"/>
          <p:nvPr/>
        </p:nvSpPr>
        <p:spPr>
          <a:xfrm>
            <a:off x="6606989" y="4175015"/>
            <a:ext cx="6928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2009</a:t>
            </a:r>
          </a:p>
          <a:p>
            <a:r>
              <a:rPr lang="fr-FR" dirty="0"/>
              <a:t>Node</a:t>
            </a:r>
          </a:p>
          <a:p>
            <a:r>
              <a:rPr lang="fr-FR" dirty="0"/>
              <a:t>v8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C967BA9-7CBB-4D3E-91C3-0EA73371D7B8}"/>
              </a:ext>
            </a:extLst>
          </p:cNvPr>
          <p:cNvCxnSpPr>
            <a:cxnSpLocks/>
          </p:cNvCxnSpPr>
          <p:nvPr/>
        </p:nvCxnSpPr>
        <p:spPr>
          <a:xfrm>
            <a:off x="8305800" y="2062085"/>
            <a:ext cx="0" cy="7201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3E6447F-6E19-462A-A199-95930D827B82}"/>
              </a:ext>
            </a:extLst>
          </p:cNvPr>
          <p:cNvSpPr txBox="1"/>
          <p:nvPr/>
        </p:nvSpPr>
        <p:spPr>
          <a:xfrm>
            <a:off x="7881886" y="2824872"/>
            <a:ext cx="868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2015</a:t>
            </a:r>
          </a:p>
          <a:p>
            <a:r>
              <a:rPr lang="fr-FR" dirty="0"/>
              <a:t>ES6</a:t>
            </a:r>
          </a:p>
          <a:p>
            <a:r>
              <a:rPr lang="fr-FR" dirty="0"/>
              <a:t>ES2015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87C0B93-12D9-44AD-861B-DB3F0649C99C}"/>
              </a:ext>
            </a:extLst>
          </p:cNvPr>
          <p:cNvCxnSpPr>
            <a:cxnSpLocks/>
          </p:cNvCxnSpPr>
          <p:nvPr/>
        </p:nvCxnSpPr>
        <p:spPr>
          <a:xfrm>
            <a:off x="9009530" y="2081886"/>
            <a:ext cx="0" cy="68057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2B767B3-014F-4C35-AA23-32BCBB21BBDF}"/>
              </a:ext>
            </a:extLst>
          </p:cNvPr>
          <p:cNvSpPr txBox="1"/>
          <p:nvPr/>
        </p:nvSpPr>
        <p:spPr>
          <a:xfrm>
            <a:off x="8792952" y="2805071"/>
            <a:ext cx="868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2016</a:t>
            </a:r>
          </a:p>
          <a:p>
            <a:r>
              <a:rPr lang="fr-FR" dirty="0"/>
              <a:t>ES7</a:t>
            </a:r>
          </a:p>
          <a:p>
            <a:r>
              <a:rPr lang="fr-FR" dirty="0"/>
              <a:t>ES2016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A90AB21-3D89-43A5-BFF4-1F66871D9901}"/>
              </a:ext>
            </a:extLst>
          </p:cNvPr>
          <p:cNvCxnSpPr/>
          <p:nvPr/>
        </p:nvCxnSpPr>
        <p:spPr>
          <a:xfrm>
            <a:off x="10829365" y="2062085"/>
            <a:ext cx="0" cy="7201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9EA81F2-9D1D-4BD6-8EB9-D9095A193B3B}"/>
              </a:ext>
            </a:extLst>
          </p:cNvPr>
          <p:cNvSpPr txBox="1"/>
          <p:nvPr/>
        </p:nvSpPr>
        <p:spPr>
          <a:xfrm>
            <a:off x="10546976" y="2903926"/>
            <a:ext cx="868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2021</a:t>
            </a:r>
          </a:p>
          <a:p>
            <a:r>
              <a:rPr lang="fr-FR" dirty="0"/>
              <a:t>ES2021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6ADBF2F-E7F6-4648-A799-A169336226A0}"/>
              </a:ext>
            </a:extLst>
          </p:cNvPr>
          <p:cNvCxnSpPr/>
          <p:nvPr/>
        </p:nvCxnSpPr>
        <p:spPr>
          <a:xfrm>
            <a:off x="11519647" y="2115671"/>
            <a:ext cx="0" cy="176604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28F7403-8985-4353-9937-81E9975B3E35}"/>
              </a:ext>
            </a:extLst>
          </p:cNvPr>
          <p:cNvSpPr txBox="1"/>
          <p:nvPr/>
        </p:nvSpPr>
        <p:spPr>
          <a:xfrm>
            <a:off x="11183882" y="3910458"/>
            <a:ext cx="838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ESNext</a:t>
            </a:r>
            <a:endParaRPr lang="fr-FR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8EB0DAB-480A-4B31-83C6-A0286F8BB664}"/>
              </a:ext>
            </a:extLst>
          </p:cNvPr>
          <p:cNvCxnSpPr/>
          <p:nvPr/>
        </p:nvCxnSpPr>
        <p:spPr>
          <a:xfrm flipH="1">
            <a:off x="7490012" y="1084729"/>
            <a:ext cx="31376" cy="43792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3E05EF2-59B6-49AC-A670-C3D6E02A94B7}"/>
              </a:ext>
            </a:extLst>
          </p:cNvPr>
          <p:cNvSpPr txBox="1"/>
          <p:nvPr/>
        </p:nvSpPr>
        <p:spPr>
          <a:xfrm>
            <a:off x="6987988" y="5525157"/>
            <a:ext cx="1420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2012</a:t>
            </a:r>
          </a:p>
          <a:p>
            <a:r>
              <a:rPr lang="fr-FR" dirty="0"/>
              <a:t>Typescript v1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7A3E9ED-089E-4662-B41D-3A9410D53D4F}"/>
              </a:ext>
            </a:extLst>
          </p:cNvPr>
          <p:cNvCxnSpPr/>
          <p:nvPr/>
        </p:nvCxnSpPr>
        <p:spPr>
          <a:xfrm flipV="1">
            <a:off x="7776882" y="3769659"/>
            <a:ext cx="412377" cy="19139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1C84908-6BF5-4481-9C4C-442192F4BEA5}"/>
              </a:ext>
            </a:extLst>
          </p:cNvPr>
          <p:cNvCxnSpPr/>
          <p:nvPr/>
        </p:nvCxnSpPr>
        <p:spPr>
          <a:xfrm flipV="1">
            <a:off x="8013558" y="3652259"/>
            <a:ext cx="1752065" cy="19910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858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A8FB2-9DC5-498D-9ED5-C17810976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735C3-92E6-4F93-8494-6470D9CAD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init</a:t>
            </a:r>
          </a:p>
          <a:p>
            <a:r>
              <a:rPr lang="fr-FR" dirty="0" err="1"/>
              <a:t>npm</a:t>
            </a:r>
            <a:r>
              <a:rPr lang="fr-FR" dirty="0"/>
              <a:t> init -y</a:t>
            </a:r>
          </a:p>
        </p:txBody>
      </p:sp>
    </p:spTree>
    <p:extLst>
      <p:ext uri="{BB962C8B-B14F-4D97-AF65-F5344CB8AC3E}">
        <p14:creationId xmlns:p14="http://schemas.microsoft.com/office/powerpoint/2010/main" val="1698219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30149-6CCA-4F66-BF98-6279C1D35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HTTP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4952AB-AF26-4CE0-B756-5006458C2780}"/>
              </a:ext>
            </a:extLst>
          </p:cNvPr>
          <p:cNvSpPr/>
          <p:nvPr/>
        </p:nvSpPr>
        <p:spPr>
          <a:xfrm>
            <a:off x="628003" y="1696010"/>
            <a:ext cx="2079812" cy="1896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F889E0-DE12-418E-B63E-29272AADFCDB}"/>
              </a:ext>
            </a:extLst>
          </p:cNvPr>
          <p:cNvSpPr/>
          <p:nvPr/>
        </p:nvSpPr>
        <p:spPr>
          <a:xfrm>
            <a:off x="7763436" y="1645865"/>
            <a:ext cx="2079812" cy="1896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3514F01-FC2B-4D59-864B-C036464A7F62}"/>
              </a:ext>
            </a:extLst>
          </p:cNvPr>
          <p:cNvCxnSpPr/>
          <p:nvPr/>
        </p:nvCxnSpPr>
        <p:spPr>
          <a:xfrm>
            <a:off x="2720788" y="1937218"/>
            <a:ext cx="504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C9F8028-67E1-41DF-B84B-2973E6E4F0B2}"/>
              </a:ext>
            </a:extLst>
          </p:cNvPr>
          <p:cNvSpPr txBox="1"/>
          <p:nvPr/>
        </p:nvSpPr>
        <p:spPr>
          <a:xfrm>
            <a:off x="3993776" y="1363476"/>
            <a:ext cx="14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</a:t>
            </a:r>
            <a:r>
              <a:rPr lang="fr-FR" dirty="0" err="1"/>
              <a:t>request</a:t>
            </a:r>
            <a:endParaRPr lang="fr-FR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E3CCE6-8F60-4525-8C54-B5BE704D3599}"/>
              </a:ext>
            </a:extLst>
          </p:cNvPr>
          <p:cNvCxnSpPr/>
          <p:nvPr/>
        </p:nvCxnSpPr>
        <p:spPr>
          <a:xfrm flipH="1">
            <a:off x="2689412" y="3111594"/>
            <a:ext cx="507402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BBC53CC-3EBC-456A-961B-1EB7E596A1B9}"/>
              </a:ext>
            </a:extLst>
          </p:cNvPr>
          <p:cNvSpPr txBox="1"/>
          <p:nvPr/>
        </p:nvSpPr>
        <p:spPr>
          <a:xfrm>
            <a:off x="4307541" y="2708182"/>
            <a:ext cx="1581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</a:t>
            </a:r>
            <a:r>
              <a:rPr lang="fr-FR" dirty="0" err="1"/>
              <a:t>response</a:t>
            </a:r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5BCE7C-A42C-4542-B74D-FE00FF4D6FE2}"/>
              </a:ext>
            </a:extLst>
          </p:cNvPr>
          <p:cNvSpPr txBox="1"/>
          <p:nvPr/>
        </p:nvSpPr>
        <p:spPr>
          <a:xfrm>
            <a:off x="1631576" y="4035123"/>
            <a:ext cx="30809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GET /toto/</a:t>
            </a:r>
            <a:r>
              <a:rPr lang="fr-FR" dirty="0" err="1"/>
              <a:t>titi?kiki</a:t>
            </a:r>
            <a:r>
              <a:rPr lang="fr-FR" dirty="0"/>
              <a:t> HTTP/2.0</a:t>
            </a:r>
          </a:p>
          <a:p>
            <a:r>
              <a:rPr lang="fr-FR" dirty="0"/>
              <a:t>Content-</a:t>
            </a:r>
            <a:r>
              <a:rPr lang="fr-FR" dirty="0" err="1"/>
              <a:t>Length</a:t>
            </a:r>
            <a:r>
              <a:rPr lang="fr-FR" dirty="0"/>
              <a:t>: 13</a:t>
            </a:r>
          </a:p>
          <a:p>
            <a:r>
              <a:rPr lang="fr-FR" dirty="0"/>
              <a:t>Content-Type: application/</a:t>
            </a:r>
            <a:r>
              <a:rPr lang="fr-FR" dirty="0" err="1"/>
              <a:t>json</a:t>
            </a:r>
            <a:endParaRPr lang="fr-FR" dirty="0"/>
          </a:p>
          <a:p>
            <a:r>
              <a:rPr lang="fr-FR" dirty="0"/>
              <a:t>X-Truc: 34345</a:t>
            </a:r>
          </a:p>
          <a:p>
            <a:endParaRPr lang="fr-FR" dirty="0"/>
          </a:p>
          <a:p>
            <a:r>
              <a:rPr lang="fr-FR" dirty="0"/>
              <a:t>{‘’toto’’: 123}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68BA82-2A2C-4BF9-A0B9-2E0D29D0C58C}"/>
              </a:ext>
            </a:extLst>
          </p:cNvPr>
          <p:cNvSpPr txBox="1"/>
          <p:nvPr/>
        </p:nvSpPr>
        <p:spPr>
          <a:xfrm>
            <a:off x="6418729" y="4147182"/>
            <a:ext cx="30809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HTTP/1.1 201 </a:t>
            </a:r>
            <a:r>
              <a:rPr lang="fr-FR" dirty="0" err="1"/>
              <a:t>Created</a:t>
            </a:r>
            <a:endParaRPr lang="fr-FR" dirty="0"/>
          </a:p>
          <a:p>
            <a:r>
              <a:rPr lang="fr-FR" dirty="0"/>
              <a:t>Content-</a:t>
            </a:r>
            <a:r>
              <a:rPr lang="fr-FR" dirty="0" err="1"/>
              <a:t>Length</a:t>
            </a:r>
            <a:r>
              <a:rPr lang="fr-FR" dirty="0"/>
              <a:t>: 13</a:t>
            </a:r>
          </a:p>
          <a:p>
            <a:r>
              <a:rPr lang="fr-FR" dirty="0"/>
              <a:t>Content-Type: application/</a:t>
            </a:r>
            <a:r>
              <a:rPr lang="fr-FR" dirty="0" err="1"/>
              <a:t>json</a:t>
            </a:r>
            <a:endParaRPr lang="fr-FR" dirty="0"/>
          </a:p>
          <a:p>
            <a:r>
              <a:rPr lang="fr-FR" dirty="0"/>
              <a:t>X-Truc: 34345</a:t>
            </a:r>
          </a:p>
          <a:p>
            <a:endParaRPr lang="fr-FR" dirty="0"/>
          </a:p>
          <a:p>
            <a:r>
              <a:rPr lang="fr-FR" dirty="0"/>
              <a:t>{‘’toto’’: 123}</a:t>
            </a:r>
          </a:p>
        </p:txBody>
      </p:sp>
    </p:spTree>
    <p:extLst>
      <p:ext uri="{BB962C8B-B14F-4D97-AF65-F5344CB8AC3E}">
        <p14:creationId xmlns:p14="http://schemas.microsoft.com/office/powerpoint/2010/main" val="392822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E7786-C0E4-4774-A2F8-83C1F1661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uri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40BCF-A652-4FCB-88A9-D55660F8C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http://www.truc.com:3456/titi/tata?trucbidule=123&amp;chose=machin#hello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AF07B11-F3B1-44D9-923C-B3F8CD5C23F1}"/>
              </a:ext>
            </a:extLst>
          </p:cNvPr>
          <p:cNvCxnSpPr/>
          <p:nvPr/>
        </p:nvCxnSpPr>
        <p:spPr>
          <a:xfrm flipV="1">
            <a:off x="1264024" y="2263588"/>
            <a:ext cx="192741" cy="9771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446D558-F9F5-4703-8D8C-9B9F77869E74}"/>
              </a:ext>
            </a:extLst>
          </p:cNvPr>
          <p:cNvSpPr txBox="1"/>
          <p:nvPr/>
        </p:nvSpPr>
        <p:spPr>
          <a:xfrm>
            <a:off x="797859" y="3514165"/>
            <a:ext cx="971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protocol</a:t>
            </a:r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CB22A7-01D9-4B70-86AF-CD7B336F48D4}"/>
              </a:ext>
            </a:extLst>
          </p:cNvPr>
          <p:cNvSpPr txBox="1"/>
          <p:nvPr/>
        </p:nvSpPr>
        <p:spPr>
          <a:xfrm>
            <a:off x="1013012" y="4746812"/>
            <a:ext cx="328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mongodb://localhost:12345/truc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36FC12-9A2F-4017-957E-B21C524AD18A}"/>
              </a:ext>
            </a:extLst>
          </p:cNvPr>
          <p:cNvCxnSpPr/>
          <p:nvPr/>
        </p:nvCxnSpPr>
        <p:spPr>
          <a:xfrm flipV="1">
            <a:off x="2944906" y="2294965"/>
            <a:ext cx="58270" cy="10174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34C6EE5-8E83-4F11-ADEE-1B9BB1FF39BE}"/>
              </a:ext>
            </a:extLst>
          </p:cNvPr>
          <p:cNvSpPr txBox="1"/>
          <p:nvPr/>
        </p:nvSpPr>
        <p:spPr>
          <a:xfrm>
            <a:off x="2613212" y="3514165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domain</a:t>
            </a:r>
            <a:endParaRPr lang="fr-FR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BE59C9-97FA-46D1-B6C4-813741442AA3}"/>
              </a:ext>
            </a:extLst>
          </p:cNvPr>
          <p:cNvCxnSpPr/>
          <p:nvPr/>
        </p:nvCxnSpPr>
        <p:spPr>
          <a:xfrm flipH="1" flipV="1">
            <a:off x="4253753" y="2263588"/>
            <a:ext cx="174812" cy="9278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179DDF1-C04C-497E-8D9A-57A51F0523D0}"/>
              </a:ext>
            </a:extLst>
          </p:cNvPr>
          <p:cNvSpPr txBox="1"/>
          <p:nvPr/>
        </p:nvSpPr>
        <p:spPr>
          <a:xfrm>
            <a:off x="4208929" y="3514165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port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1055CC-1CAC-471B-BEE3-3FB357D84899}"/>
              </a:ext>
            </a:extLst>
          </p:cNvPr>
          <p:cNvCxnSpPr/>
          <p:nvPr/>
        </p:nvCxnSpPr>
        <p:spPr>
          <a:xfrm flipH="1" flipV="1">
            <a:off x="5100918" y="2263588"/>
            <a:ext cx="806823" cy="9278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6799E7-708E-4973-B554-B82994C9C354}"/>
              </a:ext>
            </a:extLst>
          </p:cNvPr>
          <p:cNvSpPr txBox="1"/>
          <p:nvPr/>
        </p:nvSpPr>
        <p:spPr>
          <a:xfrm>
            <a:off x="5638161" y="3273513"/>
            <a:ext cx="613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path</a:t>
            </a:r>
            <a:endParaRPr lang="fr-FR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345C857-F0E8-4020-9D95-7406623A8187}"/>
              </a:ext>
            </a:extLst>
          </p:cNvPr>
          <p:cNvCxnSpPr/>
          <p:nvPr/>
        </p:nvCxnSpPr>
        <p:spPr>
          <a:xfrm flipH="1" flipV="1">
            <a:off x="6405282" y="2263588"/>
            <a:ext cx="838200" cy="7709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66D143D-D183-42FF-88C9-4947F668DD04}"/>
              </a:ext>
            </a:extLst>
          </p:cNvPr>
          <p:cNvSpPr txBox="1"/>
          <p:nvPr/>
        </p:nvSpPr>
        <p:spPr>
          <a:xfrm>
            <a:off x="6801755" y="3191435"/>
            <a:ext cx="125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querystring</a:t>
            </a:r>
            <a:endParaRPr lang="fr-F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80BCEB-3DEE-4C83-BA4E-4F38ABAB022A}"/>
              </a:ext>
            </a:extLst>
          </p:cNvPr>
          <p:cNvSpPr txBox="1"/>
          <p:nvPr/>
        </p:nvSpPr>
        <p:spPr>
          <a:xfrm>
            <a:off x="9005047" y="3393141"/>
            <a:ext cx="1046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fragment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14B48AB-CDDF-4A76-96CE-7F78B3D25C31}"/>
              </a:ext>
            </a:extLst>
          </p:cNvPr>
          <p:cNvCxnSpPr>
            <a:cxnSpLocks/>
          </p:cNvCxnSpPr>
          <p:nvPr/>
        </p:nvCxnSpPr>
        <p:spPr>
          <a:xfrm flipV="1">
            <a:off x="9528363" y="2214283"/>
            <a:ext cx="225237" cy="9771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025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8E3E1-BFAB-4CF0-B16A-9B8EF5D16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Programmation asynchrone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FF0F3C-D08C-448C-B374-000ABA9A28BE}"/>
              </a:ext>
            </a:extLst>
          </p:cNvPr>
          <p:cNvCxnSpPr/>
          <p:nvPr/>
        </p:nvCxnSpPr>
        <p:spPr>
          <a:xfrm>
            <a:off x="372035" y="1905006"/>
            <a:ext cx="1141655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80ED1C-F5EC-41CD-BA5A-89DB5D250B94}"/>
              </a:ext>
            </a:extLst>
          </p:cNvPr>
          <p:cNvCxnSpPr/>
          <p:nvPr/>
        </p:nvCxnSpPr>
        <p:spPr>
          <a:xfrm>
            <a:off x="753035" y="1519523"/>
            <a:ext cx="0" cy="8337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E180ECF-CC61-4663-BA62-EEC0B691F430}"/>
              </a:ext>
            </a:extLst>
          </p:cNvPr>
          <p:cNvCxnSpPr/>
          <p:nvPr/>
        </p:nvCxnSpPr>
        <p:spPr>
          <a:xfrm>
            <a:off x="1317811" y="1573312"/>
            <a:ext cx="0" cy="73062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A75286-D0F4-47F6-9562-98C2902EA566}"/>
              </a:ext>
            </a:extLst>
          </p:cNvPr>
          <p:cNvCxnSpPr/>
          <p:nvPr/>
        </p:nvCxnSpPr>
        <p:spPr>
          <a:xfrm>
            <a:off x="7808259" y="1519523"/>
            <a:ext cx="0" cy="8337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EF5384-09E3-48FE-8CC3-D73E88CB7260}"/>
              </a:ext>
            </a:extLst>
          </p:cNvPr>
          <p:cNvCxnSpPr/>
          <p:nvPr/>
        </p:nvCxnSpPr>
        <p:spPr>
          <a:xfrm>
            <a:off x="9282953" y="1488147"/>
            <a:ext cx="0" cy="86509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697FDA8-58C9-4336-9022-708927279FA6}"/>
              </a:ext>
            </a:extLst>
          </p:cNvPr>
          <p:cNvSpPr/>
          <p:nvPr/>
        </p:nvSpPr>
        <p:spPr>
          <a:xfrm>
            <a:off x="802341" y="1685370"/>
            <a:ext cx="98611" cy="4392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F42A84-AC5F-4369-A104-469F3C9AD41E}"/>
              </a:ext>
            </a:extLst>
          </p:cNvPr>
          <p:cNvSpPr/>
          <p:nvPr/>
        </p:nvSpPr>
        <p:spPr>
          <a:xfrm>
            <a:off x="1362642" y="1685367"/>
            <a:ext cx="103078" cy="4392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59235C-C290-4566-B2D0-1210397109BE}"/>
              </a:ext>
            </a:extLst>
          </p:cNvPr>
          <p:cNvSpPr/>
          <p:nvPr/>
        </p:nvSpPr>
        <p:spPr>
          <a:xfrm>
            <a:off x="7832914" y="1685369"/>
            <a:ext cx="123254" cy="4392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87D092-411A-4D11-B9DB-E7DD2EFDB20E}"/>
              </a:ext>
            </a:extLst>
          </p:cNvPr>
          <p:cNvSpPr/>
          <p:nvPr/>
        </p:nvSpPr>
        <p:spPr>
          <a:xfrm>
            <a:off x="9312095" y="1685366"/>
            <a:ext cx="82917" cy="4392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378ECD-7A9A-4010-A4A2-353371F917FE}"/>
              </a:ext>
            </a:extLst>
          </p:cNvPr>
          <p:cNvSpPr/>
          <p:nvPr/>
        </p:nvSpPr>
        <p:spPr>
          <a:xfrm>
            <a:off x="1783976" y="5060572"/>
            <a:ext cx="3285565" cy="16674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FBEE94-2A66-4E4B-8DB0-72549200C942}"/>
              </a:ext>
            </a:extLst>
          </p:cNvPr>
          <p:cNvSpPr/>
          <p:nvPr/>
        </p:nvSpPr>
        <p:spPr>
          <a:xfrm>
            <a:off x="2048435" y="5347443"/>
            <a:ext cx="1098177" cy="905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CPU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AB314F-F544-4694-B963-232B5A4A6017}"/>
              </a:ext>
            </a:extLst>
          </p:cNvPr>
          <p:cNvSpPr/>
          <p:nvPr/>
        </p:nvSpPr>
        <p:spPr>
          <a:xfrm>
            <a:off x="3751729" y="5347443"/>
            <a:ext cx="1048871" cy="905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RAM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7E22AF-E622-47C5-85CF-D5339C333DC8}"/>
              </a:ext>
            </a:extLst>
          </p:cNvPr>
          <p:cNvCxnSpPr>
            <a:cxnSpLocks/>
          </p:cNvCxnSpPr>
          <p:nvPr/>
        </p:nvCxnSpPr>
        <p:spPr>
          <a:xfrm>
            <a:off x="3166782" y="5629832"/>
            <a:ext cx="605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7AC0152-60FB-4972-B251-E404D4D74B2A}"/>
              </a:ext>
            </a:extLst>
          </p:cNvPr>
          <p:cNvCxnSpPr/>
          <p:nvPr/>
        </p:nvCxnSpPr>
        <p:spPr>
          <a:xfrm flipH="1">
            <a:off x="3097306" y="5943596"/>
            <a:ext cx="65442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06F8B6A-96A7-4552-88D4-1FD51725DC37}"/>
              </a:ext>
            </a:extLst>
          </p:cNvPr>
          <p:cNvCxnSpPr>
            <a:cxnSpLocks/>
          </p:cNvCxnSpPr>
          <p:nvPr/>
        </p:nvCxnSpPr>
        <p:spPr>
          <a:xfrm flipV="1">
            <a:off x="2375647" y="4670608"/>
            <a:ext cx="0" cy="67683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9B7D75A-6FF3-4FB5-845E-B35604C36C43}"/>
              </a:ext>
            </a:extLst>
          </p:cNvPr>
          <p:cNvSpPr/>
          <p:nvPr/>
        </p:nvSpPr>
        <p:spPr>
          <a:xfrm>
            <a:off x="2026023" y="4146172"/>
            <a:ext cx="712694" cy="524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ctrl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ED8E9B6-28EC-4400-9F0E-59C2625C6DC7}"/>
              </a:ext>
            </a:extLst>
          </p:cNvPr>
          <p:cNvCxnSpPr>
            <a:cxnSpLocks/>
            <a:stCxn id="28" idx="3"/>
            <a:endCxn id="32" idx="2"/>
          </p:cNvCxnSpPr>
          <p:nvPr/>
        </p:nvCxnSpPr>
        <p:spPr>
          <a:xfrm>
            <a:off x="2738717" y="4408390"/>
            <a:ext cx="4222377" cy="25098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Magnetic Disk 31">
            <a:extLst>
              <a:ext uri="{FF2B5EF4-FFF2-40B4-BE49-F238E27FC236}">
                <a16:creationId xmlns:a16="http://schemas.microsoft.com/office/drawing/2014/main" id="{B802C15B-539D-4E5D-9BEB-37FAA2FADA22}"/>
              </a:ext>
            </a:extLst>
          </p:cNvPr>
          <p:cNvSpPr/>
          <p:nvPr/>
        </p:nvSpPr>
        <p:spPr>
          <a:xfrm>
            <a:off x="6961094" y="4468902"/>
            <a:ext cx="3536575" cy="38094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495E5B4-8455-4EC3-A7AA-78B231F7F27E}"/>
              </a:ext>
            </a:extLst>
          </p:cNvPr>
          <p:cNvCxnSpPr>
            <a:stCxn id="19" idx="1"/>
          </p:cNvCxnSpPr>
          <p:nvPr/>
        </p:nvCxnSpPr>
        <p:spPr>
          <a:xfrm flipH="1">
            <a:off x="1080247" y="5800161"/>
            <a:ext cx="96818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E6B4C7AE-2210-4BAA-9263-25AD7677C0A9}"/>
              </a:ext>
            </a:extLst>
          </p:cNvPr>
          <p:cNvSpPr/>
          <p:nvPr/>
        </p:nvSpPr>
        <p:spPr>
          <a:xfrm>
            <a:off x="493059" y="5544667"/>
            <a:ext cx="578223" cy="506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77FCC0-F083-4327-8A00-BDA3953DD69C}"/>
              </a:ext>
            </a:extLst>
          </p:cNvPr>
          <p:cNvCxnSpPr/>
          <p:nvPr/>
        </p:nvCxnSpPr>
        <p:spPr>
          <a:xfrm>
            <a:off x="372034" y="3240746"/>
            <a:ext cx="1141655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1145647-1BBB-4111-B1E1-6790878BF0E7}"/>
              </a:ext>
            </a:extLst>
          </p:cNvPr>
          <p:cNvCxnSpPr/>
          <p:nvPr/>
        </p:nvCxnSpPr>
        <p:spPr>
          <a:xfrm>
            <a:off x="900953" y="2263588"/>
            <a:ext cx="0" cy="9278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42E2CD19-1898-4A46-99C9-767CB4A7278E}"/>
              </a:ext>
            </a:extLst>
          </p:cNvPr>
          <p:cNvSpPr/>
          <p:nvPr/>
        </p:nvSpPr>
        <p:spPr>
          <a:xfrm>
            <a:off x="1017494" y="3088341"/>
            <a:ext cx="4468903" cy="34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C565652-B747-4E75-B252-B233D0269A3E}"/>
              </a:ext>
            </a:extLst>
          </p:cNvPr>
          <p:cNvCxnSpPr/>
          <p:nvPr/>
        </p:nvCxnSpPr>
        <p:spPr>
          <a:xfrm flipV="1">
            <a:off x="5486397" y="1981200"/>
            <a:ext cx="67238" cy="9816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2405BB9-EFB5-4B92-AE8A-F17D6467A558}"/>
              </a:ext>
            </a:extLst>
          </p:cNvPr>
          <p:cNvCxnSpPr/>
          <p:nvPr/>
        </p:nvCxnSpPr>
        <p:spPr>
          <a:xfrm>
            <a:off x="5634318" y="1609165"/>
            <a:ext cx="0" cy="61408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2423A141-1A94-4153-87EB-CF1D64B9DFF9}"/>
              </a:ext>
            </a:extLst>
          </p:cNvPr>
          <p:cNvSpPr/>
          <p:nvPr/>
        </p:nvSpPr>
        <p:spPr>
          <a:xfrm>
            <a:off x="5650008" y="1689581"/>
            <a:ext cx="98611" cy="4392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1F08059-B8CB-430E-BD11-11D44C954887}"/>
              </a:ext>
            </a:extLst>
          </p:cNvPr>
          <p:cNvCxnSpPr/>
          <p:nvPr/>
        </p:nvCxnSpPr>
        <p:spPr>
          <a:xfrm>
            <a:off x="5748619" y="2228845"/>
            <a:ext cx="168087" cy="7586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DC83EDF1-4D53-4FC8-AC42-F03ACC7EF83A}"/>
              </a:ext>
            </a:extLst>
          </p:cNvPr>
          <p:cNvSpPr/>
          <p:nvPr/>
        </p:nvSpPr>
        <p:spPr>
          <a:xfrm>
            <a:off x="5867400" y="3085232"/>
            <a:ext cx="4468903" cy="34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6143E20-4620-4899-A636-7DE60CE58421}"/>
              </a:ext>
            </a:extLst>
          </p:cNvPr>
          <p:cNvCxnSpPr/>
          <p:nvPr/>
        </p:nvCxnSpPr>
        <p:spPr>
          <a:xfrm flipV="1">
            <a:off x="10282518" y="2030506"/>
            <a:ext cx="165847" cy="8919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929349A-BF63-4B39-9D17-DB012F3411C8}"/>
              </a:ext>
            </a:extLst>
          </p:cNvPr>
          <p:cNvCxnSpPr/>
          <p:nvPr/>
        </p:nvCxnSpPr>
        <p:spPr>
          <a:xfrm>
            <a:off x="10540253" y="1546425"/>
            <a:ext cx="0" cy="7575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4D7C4DA4-A336-438F-9F55-8057212B0ECF}"/>
              </a:ext>
            </a:extLst>
          </p:cNvPr>
          <p:cNvSpPr/>
          <p:nvPr/>
        </p:nvSpPr>
        <p:spPr>
          <a:xfrm flipH="1">
            <a:off x="10559304" y="1658472"/>
            <a:ext cx="135589" cy="4392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3817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505EE-4D4A-4432-809C-0BD27271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synchrone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F5FA2C7-F869-4AB1-8F19-61D4CC5863C7}"/>
              </a:ext>
            </a:extLst>
          </p:cNvPr>
          <p:cNvCxnSpPr/>
          <p:nvPr/>
        </p:nvCxnSpPr>
        <p:spPr>
          <a:xfrm>
            <a:off x="300318" y="2465294"/>
            <a:ext cx="1161377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09F4E0-051D-4EF6-A463-9AC83923BB3B}"/>
              </a:ext>
            </a:extLst>
          </p:cNvPr>
          <p:cNvCxnSpPr/>
          <p:nvPr/>
        </p:nvCxnSpPr>
        <p:spPr>
          <a:xfrm>
            <a:off x="690282" y="2075329"/>
            <a:ext cx="0" cy="82923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4EA267E-E678-4F65-81ED-4D2334BA68B9}"/>
              </a:ext>
            </a:extLst>
          </p:cNvPr>
          <p:cNvSpPr/>
          <p:nvPr/>
        </p:nvSpPr>
        <p:spPr>
          <a:xfrm>
            <a:off x="714935" y="2218726"/>
            <a:ext cx="5392271" cy="4750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96EAEA-87B4-41B7-9E1E-D04D0E70C104}"/>
              </a:ext>
            </a:extLst>
          </p:cNvPr>
          <p:cNvCxnSpPr/>
          <p:nvPr/>
        </p:nvCxnSpPr>
        <p:spPr>
          <a:xfrm>
            <a:off x="277906" y="4231341"/>
            <a:ext cx="116810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E45E13-5641-4949-8133-0517569BD4D9}"/>
              </a:ext>
            </a:extLst>
          </p:cNvPr>
          <p:cNvCxnSpPr/>
          <p:nvPr/>
        </p:nvCxnSpPr>
        <p:spPr>
          <a:xfrm>
            <a:off x="779929" y="2832847"/>
            <a:ext cx="107577" cy="12909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7F2150F-457B-4BF5-B8F6-9C0E3C8596D7}"/>
              </a:ext>
            </a:extLst>
          </p:cNvPr>
          <p:cNvSpPr/>
          <p:nvPr/>
        </p:nvSpPr>
        <p:spPr>
          <a:xfrm>
            <a:off x="1004047" y="4016188"/>
            <a:ext cx="4818529" cy="475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87A84C-4631-4E51-8282-B4CDE34916E6}"/>
              </a:ext>
            </a:extLst>
          </p:cNvPr>
          <p:cNvCxnSpPr/>
          <p:nvPr/>
        </p:nvCxnSpPr>
        <p:spPr>
          <a:xfrm flipV="1">
            <a:off x="5714999" y="2765612"/>
            <a:ext cx="255495" cy="10533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7513D4-3F24-4ABA-8B04-E81B2EB67B6B}"/>
              </a:ext>
            </a:extLst>
          </p:cNvPr>
          <p:cNvCxnSpPr/>
          <p:nvPr/>
        </p:nvCxnSpPr>
        <p:spPr>
          <a:xfrm>
            <a:off x="3133165" y="1873624"/>
            <a:ext cx="0" cy="14029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18D5D24-84C5-4B8F-8211-59D2069AC958}"/>
              </a:ext>
            </a:extLst>
          </p:cNvPr>
          <p:cNvSpPr/>
          <p:nvPr/>
        </p:nvSpPr>
        <p:spPr>
          <a:xfrm>
            <a:off x="6154271" y="2218726"/>
            <a:ext cx="318247" cy="475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9170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Notes</vt:lpstr>
      <vt:lpstr>VSCode plugin</vt:lpstr>
      <vt:lpstr>Chrome extension</vt:lpstr>
      <vt:lpstr>Javascript</vt:lpstr>
      <vt:lpstr>commande</vt:lpstr>
      <vt:lpstr>HTTP</vt:lpstr>
      <vt:lpstr>uri</vt:lpstr>
      <vt:lpstr>Programmation asynchrone</vt:lpstr>
      <vt:lpstr>synchrone</vt:lpstr>
      <vt:lpstr>asynchrone</vt:lpstr>
      <vt:lpstr>TTFAC</vt:lpstr>
      <vt:lpstr>Webographie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Jean-Louis P. GUÉNÉGO</dc:creator>
  <cp:lastModifiedBy>Jean-Louis P. GUÉNÉGO</cp:lastModifiedBy>
  <cp:revision>24</cp:revision>
  <dcterms:created xsi:type="dcterms:W3CDTF">2021-10-05T09:09:32Z</dcterms:created>
  <dcterms:modified xsi:type="dcterms:W3CDTF">2021-10-06T15:19:26Z</dcterms:modified>
</cp:coreProperties>
</file>