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5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24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7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66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6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5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7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50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46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5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50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4909-8EC2-4137-A111-7412CBA7AAEE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1E0E-97F4-46C9-BE46-710581BC0A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8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actoring.gu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1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camelCase</a:t>
            </a:r>
            <a:endParaRPr lang="fr-FR" dirty="0" smtClean="0"/>
          </a:p>
          <a:p>
            <a:r>
              <a:rPr lang="fr-FR" dirty="0" err="1" smtClean="0"/>
              <a:t>PascalCase</a:t>
            </a:r>
            <a:endParaRPr lang="fr-FR" dirty="0" smtClean="0"/>
          </a:p>
          <a:p>
            <a:r>
              <a:rPr lang="fr-FR" dirty="0" smtClean="0"/>
              <a:t>kebab-case, spinal-case</a:t>
            </a:r>
          </a:p>
          <a:p>
            <a:r>
              <a:rPr lang="fr-FR" dirty="0" err="1" smtClean="0"/>
              <a:t>Train_Case</a:t>
            </a:r>
            <a:endParaRPr lang="fr-FR" dirty="0" smtClean="0"/>
          </a:p>
          <a:p>
            <a:r>
              <a:rPr lang="fr-FR" dirty="0" err="1" smtClean="0"/>
              <a:t>snake_case</a:t>
            </a:r>
            <a:endParaRPr lang="fr-FR" dirty="0" smtClean="0"/>
          </a:p>
          <a:p>
            <a:r>
              <a:rPr lang="fr-FR" dirty="0" smtClean="0"/>
              <a:t>Http-Header-Case</a:t>
            </a:r>
          </a:p>
          <a:p>
            <a:r>
              <a:rPr lang="fr-FR" dirty="0" smtClean="0"/>
              <a:t>CONSTANT_CASE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43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: POST /articles –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err="1" smtClean="0"/>
              <a:t>Retrieve</a:t>
            </a:r>
            <a:r>
              <a:rPr lang="fr-FR" dirty="0" smtClean="0"/>
              <a:t> : GET /articles – 200 OK</a:t>
            </a:r>
          </a:p>
          <a:p>
            <a:pPr lvl="1"/>
            <a:r>
              <a:rPr lang="fr-FR" dirty="0" err="1" smtClean="0"/>
              <a:t>Retrieve</a:t>
            </a:r>
            <a:r>
              <a:rPr lang="fr-FR" dirty="0" smtClean="0"/>
              <a:t> One : GET /articles/:id - 200 OK</a:t>
            </a:r>
          </a:p>
          <a:p>
            <a:pPr lvl="1"/>
            <a:r>
              <a:rPr lang="fr-FR" dirty="0" err="1" smtClean="0"/>
              <a:t>Filter</a:t>
            </a:r>
            <a:r>
              <a:rPr lang="fr-FR" dirty="0" smtClean="0"/>
              <a:t>, Pagination, Ordonnance</a:t>
            </a:r>
          </a:p>
          <a:p>
            <a:r>
              <a:rPr lang="fr-FR" dirty="0" smtClean="0"/>
              <a:t>Update :</a:t>
            </a:r>
          </a:p>
          <a:p>
            <a:pPr lvl="1"/>
            <a:r>
              <a:rPr lang="fr-FR" dirty="0" smtClean="0"/>
              <a:t>Rewrite : PUT /articles/:id – 204 No Content</a:t>
            </a:r>
          </a:p>
          <a:p>
            <a:pPr lvl="1"/>
            <a:r>
              <a:rPr lang="fr-FR" dirty="0" err="1" smtClean="0"/>
              <a:t>Diff</a:t>
            </a:r>
            <a:r>
              <a:rPr lang="fr-FR" dirty="0" smtClean="0"/>
              <a:t> : PATCH </a:t>
            </a:r>
            <a:r>
              <a:rPr lang="fr-FR" dirty="0"/>
              <a:t>/articles/:id – 204 No Content</a:t>
            </a:r>
          </a:p>
          <a:p>
            <a:r>
              <a:rPr lang="fr-FR" dirty="0" err="1" smtClean="0"/>
              <a:t>Delete</a:t>
            </a:r>
            <a:r>
              <a:rPr lang="fr-FR" dirty="0" smtClean="0"/>
              <a:t> : DELETE /articles</a:t>
            </a:r>
          </a:p>
          <a:p>
            <a:pPr lvl="1"/>
            <a:r>
              <a:rPr lang="fr-FR" dirty="0" err="1" smtClean="0"/>
              <a:t>Delete</a:t>
            </a:r>
            <a:r>
              <a:rPr lang="fr-FR" dirty="0" smtClean="0"/>
              <a:t> One : DELETE /articles/:id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64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374573" y="1652530"/>
            <a:ext cx="11644829" cy="11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727113" y="1272448"/>
            <a:ext cx="0" cy="7821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7113" y="1531345"/>
            <a:ext cx="110169" cy="253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3765932" y="1272448"/>
            <a:ext cx="0" cy="7821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65933" y="1509311"/>
            <a:ext cx="110167" cy="275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7741185" y="1272448"/>
            <a:ext cx="0" cy="7821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63216" y="1531345"/>
            <a:ext cx="108333" cy="253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63216" y="4549966"/>
            <a:ext cx="3584155" cy="2093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130445" y="5409282"/>
            <a:ext cx="738131" cy="672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9948229" y="5409282"/>
            <a:ext cx="947450" cy="627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RAM</a:t>
            </a:r>
            <a:endParaRPr lang="fr-FR" dirty="0"/>
          </a:p>
        </p:txBody>
      </p:sp>
      <p:cxnSp>
        <p:nvCxnSpPr>
          <p:cNvPr id="19" name="Connecteur droit 18"/>
          <p:cNvCxnSpPr>
            <a:endCxn id="17" idx="1"/>
          </p:cNvCxnSpPr>
          <p:nvPr/>
        </p:nvCxnSpPr>
        <p:spPr>
          <a:xfrm>
            <a:off x="8868576" y="5723262"/>
            <a:ext cx="1079653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9441453" y="4120308"/>
            <a:ext cx="0" cy="16029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031075" y="3701667"/>
            <a:ext cx="820756" cy="40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CtrlDD</a:t>
            </a:r>
            <a:endParaRPr lang="fr-FR" dirty="0"/>
          </a:p>
        </p:txBody>
      </p:sp>
      <p:sp>
        <p:nvSpPr>
          <p:cNvPr id="23" name="Organigramme : Disque magnétique 22"/>
          <p:cNvSpPr/>
          <p:nvPr/>
        </p:nvSpPr>
        <p:spPr>
          <a:xfrm>
            <a:off x="10421954" y="3803573"/>
            <a:ext cx="1619479" cy="2038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22" idx="3"/>
            <a:endCxn id="23" idx="2"/>
          </p:cNvCxnSpPr>
          <p:nvPr/>
        </p:nvCxnSpPr>
        <p:spPr>
          <a:xfrm>
            <a:off x="9851831" y="3905479"/>
            <a:ext cx="5701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374572" y="2894680"/>
            <a:ext cx="11644829" cy="11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1347371" y="127244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CPU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1231693" y="254889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CtrlDD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782197" y="1905918"/>
            <a:ext cx="55085" cy="988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25417" y="2733560"/>
            <a:ext cx="3833870" cy="34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4704202" y="1689023"/>
            <a:ext cx="330506" cy="10445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5067758" y="1194124"/>
            <a:ext cx="0" cy="9388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11825" y="1531344"/>
            <a:ext cx="110169" cy="2533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8747393" y="4296578"/>
            <a:ext cx="283682" cy="14266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218583" y="3905479"/>
            <a:ext cx="649993" cy="4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75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62708" y="958467"/>
            <a:ext cx="11380425" cy="77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62708" y="1927952"/>
            <a:ext cx="11391441" cy="771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826265" y="649995"/>
            <a:ext cx="0" cy="7491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59316" y="815248"/>
            <a:ext cx="198303" cy="363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002535" y="1322024"/>
            <a:ext cx="154236" cy="683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44906" y="1740665"/>
            <a:ext cx="4219460" cy="4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5464366" y="1035586"/>
            <a:ext cx="154236" cy="7050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695720" y="649995"/>
            <a:ext cx="11017" cy="8703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28770" y="804231"/>
            <a:ext cx="198303" cy="363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405785" y="4041358"/>
            <a:ext cx="11380425" cy="77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05785" y="5010843"/>
            <a:ext cx="11391441" cy="771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69342" y="3732886"/>
            <a:ext cx="0" cy="7491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2393" y="3898139"/>
            <a:ext cx="5003496" cy="363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945612" y="4404915"/>
            <a:ext cx="154236" cy="6830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87983" y="4823556"/>
            <a:ext cx="4219460" cy="4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5407443" y="4118477"/>
            <a:ext cx="154236" cy="7050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327094" y="561860"/>
            <a:ext cx="11017" cy="1035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16076" y="815247"/>
            <a:ext cx="198303" cy="363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6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572877" y="1476260"/>
            <a:ext cx="11149070" cy="330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112704" y="1145754"/>
            <a:ext cx="11016" cy="7821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23720" y="1311007"/>
            <a:ext cx="495760" cy="363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107455" y="1294481"/>
            <a:ext cx="495760" cy="363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2522863" y="936434"/>
            <a:ext cx="0" cy="12999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622014" y="2148289"/>
            <a:ext cx="20821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6918593" y="837282"/>
            <a:ext cx="22034" cy="1399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2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Logiciels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 : </a:t>
            </a:r>
            <a:r>
              <a:rPr lang="fr-FR" dirty="0" err="1" smtClean="0"/>
              <a:t>VSCode</a:t>
            </a:r>
            <a:r>
              <a:rPr lang="fr-FR" dirty="0" smtClean="0"/>
              <a:t>, </a:t>
            </a:r>
            <a:r>
              <a:rPr lang="fr-FR" dirty="0" err="1" smtClean="0"/>
              <a:t>JetBrains</a:t>
            </a:r>
            <a:r>
              <a:rPr lang="fr-FR" dirty="0" smtClean="0"/>
              <a:t> (</a:t>
            </a:r>
            <a:r>
              <a:rPr lang="fr-FR" dirty="0" err="1" smtClean="0"/>
              <a:t>Intellij</a:t>
            </a:r>
            <a:r>
              <a:rPr lang="fr-FR" dirty="0" smtClean="0"/>
              <a:t> </a:t>
            </a:r>
            <a:r>
              <a:rPr lang="fr-FR" dirty="0" err="1" smtClean="0"/>
              <a:t>Ultimate</a:t>
            </a:r>
            <a:r>
              <a:rPr lang="fr-FR" dirty="0" smtClean="0"/>
              <a:t>, </a:t>
            </a:r>
            <a:r>
              <a:rPr lang="fr-FR" dirty="0" err="1" smtClean="0"/>
              <a:t>WebStorm</a:t>
            </a:r>
            <a:r>
              <a:rPr lang="fr-FR" dirty="0" smtClean="0"/>
              <a:t>, </a:t>
            </a:r>
            <a:r>
              <a:rPr lang="fr-FR" dirty="0" err="1" smtClean="0"/>
              <a:t>PHPStorm</a:t>
            </a:r>
            <a:r>
              <a:rPr lang="fr-FR" dirty="0" smtClean="0"/>
              <a:t>)</a:t>
            </a:r>
          </a:p>
          <a:p>
            <a:r>
              <a:rPr lang="fr-FR" dirty="0" smtClean="0"/>
              <a:t>Base de données : Mongo et Redis</a:t>
            </a:r>
          </a:p>
          <a:p>
            <a:r>
              <a:rPr lang="fr-FR" dirty="0" err="1" smtClean="0"/>
              <a:t>NodeJS</a:t>
            </a:r>
            <a:r>
              <a:rPr lang="fr-FR" dirty="0" smtClean="0"/>
              <a:t>: </a:t>
            </a:r>
            <a:r>
              <a:rPr lang="fr-FR" dirty="0" err="1" smtClean="0"/>
              <a:t>nvm</a:t>
            </a:r>
            <a:endParaRPr lang="fr-FR" dirty="0" smtClean="0"/>
          </a:p>
          <a:p>
            <a:r>
              <a:rPr lang="fr-FR" dirty="0" smtClean="0"/>
              <a:t>Git</a:t>
            </a:r>
          </a:p>
          <a:p>
            <a:r>
              <a:rPr lang="fr-FR" dirty="0" smtClean="0"/>
              <a:t>Google Chrome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91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d’extensions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r>
              <a:rPr lang="fr-FR" dirty="0" smtClean="0"/>
              <a:t> console </a:t>
            </a:r>
            <a:r>
              <a:rPr lang="fr-FR" dirty="0" err="1" smtClean="0"/>
              <a:t>utils</a:t>
            </a:r>
            <a:r>
              <a:rPr lang="fr-FR" dirty="0" smtClean="0"/>
              <a:t> (</a:t>
            </a:r>
            <a:r>
              <a:rPr lang="fr-FR" dirty="0" err="1" smtClean="0"/>
              <a:t>whtouche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Thunder</a:t>
            </a:r>
            <a:r>
              <a:rPr lang="fr-FR" dirty="0" smtClean="0"/>
              <a:t> Client</a:t>
            </a:r>
          </a:p>
          <a:p>
            <a:r>
              <a:rPr lang="fr-FR" dirty="0" err="1" smtClean="0"/>
              <a:t>Prettier</a:t>
            </a:r>
            <a:endParaRPr lang="fr-FR" dirty="0" smtClean="0"/>
          </a:p>
          <a:p>
            <a:r>
              <a:rPr lang="fr-FR" dirty="0" smtClean="0"/>
              <a:t>Git 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65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Webographie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https://semver.org/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https://www.conventionalcommits.org/en/v1.0.0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https://refactoring.guru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96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83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 JS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40675" y="2434728"/>
            <a:ext cx="11468559" cy="11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16945" y="2247441"/>
            <a:ext cx="0" cy="440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90742" y="2688116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1995</a:t>
            </a:r>
          </a:p>
          <a:p>
            <a:r>
              <a:rPr lang="fr-FR" dirty="0" err="1" smtClean="0"/>
              <a:t>Javascript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1685581" y="2247441"/>
            <a:ext cx="0" cy="440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396674" y="2688116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1997</a:t>
            </a:r>
          </a:p>
          <a:p>
            <a:r>
              <a:rPr lang="fr-FR" dirty="0" err="1" smtClean="0"/>
              <a:t>ECMAScript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346593" y="2243765"/>
            <a:ext cx="0" cy="4443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070830" y="164406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1998</a:t>
            </a:r>
          </a:p>
          <a:p>
            <a:r>
              <a:rPr lang="fr-FR" dirty="0" smtClean="0"/>
              <a:t>ES2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2831335" y="2243765"/>
            <a:ext cx="11017" cy="4443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594883" y="268811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1999</a:t>
            </a:r>
          </a:p>
          <a:p>
            <a:r>
              <a:rPr lang="fr-FR" dirty="0" smtClean="0"/>
              <a:t>ES3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3062689" y="1967226"/>
            <a:ext cx="3033311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174954" y="2243765"/>
            <a:ext cx="0" cy="22145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836674" y="4458306"/>
            <a:ext cx="1062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smtClean="0"/>
              <a:t>ES5</a:t>
            </a:r>
          </a:p>
          <a:p>
            <a:r>
              <a:rPr lang="fr-FR" dirty="0" smtClean="0"/>
              <a:t>Use strict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5166911" y="1690688"/>
            <a:ext cx="22034" cy="16437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986005" y="333707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v8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6367749" y="1967226"/>
            <a:ext cx="11017" cy="17391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065147" y="3711151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2009</a:t>
            </a:r>
          </a:p>
          <a:p>
            <a:r>
              <a:rPr lang="fr-FR" dirty="0" err="1" smtClean="0"/>
              <a:t>NodeJS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7216048" y="2148289"/>
            <a:ext cx="11017" cy="6885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923001" y="2866620"/>
            <a:ext cx="2179279" cy="1738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2012</a:t>
            </a:r>
          </a:p>
          <a:p>
            <a:r>
              <a:rPr lang="fr-FR" dirty="0" err="1" smtClean="0"/>
              <a:t>Typescript</a:t>
            </a:r>
            <a:endParaRPr lang="fr-FR" dirty="0" smtClean="0"/>
          </a:p>
          <a:p>
            <a:r>
              <a:rPr lang="fr-FR" dirty="0" smtClean="0"/>
              <a:t>Import/export</a:t>
            </a:r>
          </a:p>
          <a:p>
            <a:r>
              <a:rPr lang="fr-FR" dirty="0" smtClean="0"/>
              <a:t>Class/</a:t>
            </a:r>
            <a:r>
              <a:rPr lang="fr-FR" dirty="0" err="1" smtClean="0"/>
              <a:t>extends</a:t>
            </a:r>
            <a:r>
              <a:rPr lang="fr-FR" dirty="0" smtClean="0"/>
              <a:t>/super</a:t>
            </a:r>
          </a:p>
          <a:p>
            <a:r>
              <a:rPr lang="fr-FR" dirty="0" err="1" smtClean="0"/>
              <a:t>Const</a:t>
            </a:r>
            <a:r>
              <a:rPr lang="fr-FR" dirty="0" smtClean="0"/>
              <a:t>/let</a:t>
            </a:r>
          </a:p>
          <a:p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9000781" y="2243765"/>
            <a:ext cx="0" cy="4443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835528" y="2858559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</a:p>
          <a:p>
            <a:r>
              <a:rPr lang="fr-FR" dirty="0" smtClean="0"/>
              <a:t>ES6</a:t>
            </a:r>
          </a:p>
          <a:p>
            <a:r>
              <a:rPr lang="fr-FR" dirty="0" smtClean="0"/>
              <a:t>ES2015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8240617" y="3334446"/>
            <a:ext cx="5949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5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 let </a:t>
            </a:r>
            <a:r>
              <a:rPr lang="fr-FR" dirty="0" err="1" smtClean="0"/>
              <a:t>const</a:t>
            </a:r>
            <a:endParaRPr lang="fr-FR" dirty="0" smtClean="0"/>
          </a:p>
          <a:p>
            <a:r>
              <a:rPr lang="fr-FR" dirty="0" err="1" smtClean="0"/>
              <a:t>this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698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global : {}</a:t>
            </a:r>
          </a:p>
          <a:p>
            <a:r>
              <a:rPr lang="fr-FR" dirty="0" smtClean="0"/>
              <a:t>Dans une fonction :</a:t>
            </a:r>
          </a:p>
          <a:p>
            <a:pPr lvl="1"/>
            <a:r>
              <a:rPr lang="fr-FR" dirty="0" err="1" smtClean="0"/>
              <a:t>Sloppy</a:t>
            </a:r>
            <a:r>
              <a:rPr lang="fr-FR" dirty="0" smtClean="0"/>
              <a:t> mode : </a:t>
            </a:r>
            <a:r>
              <a:rPr lang="fr-FR" dirty="0" err="1" smtClean="0"/>
              <a:t>this</a:t>
            </a:r>
            <a:r>
              <a:rPr lang="fr-FR" dirty="0" smtClean="0"/>
              <a:t> global</a:t>
            </a:r>
          </a:p>
          <a:p>
            <a:pPr lvl="1"/>
            <a:r>
              <a:rPr lang="fr-FR" dirty="0" smtClean="0"/>
              <a:t>Strict mode : </a:t>
            </a:r>
            <a:r>
              <a:rPr lang="fr-FR" dirty="0" err="1" smtClean="0"/>
              <a:t>undefined</a:t>
            </a:r>
            <a:endParaRPr lang="fr-FR" dirty="0" smtClean="0"/>
          </a:p>
          <a:p>
            <a:pPr lvl="1"/>
            <a:r>
              <a:rPr lang="fr-FR" dirty="0" smtClean="0"/>
              <a:t>Object mode : </a:t>
            </a:r>
            <a:r>
              <a:rPr lang="fr-FR" dirty="0" err="1" smtClean="0"/>
              <a:t>object</a:t>
            </a:r>
            <a:endParaRPr lang="fr-FR" dirty="0" smtClean="0"/>
          </a:p>
          <a:p>
            <a:pPr lvl="1"/>
            <a:r>
              <a:rPr lang="fr-FR" dirty="0" smtClean="0"/>
              <a:t>Explicit : </a:t>
            </a:r>
            <a:r>
              <a:rPr lang="fr-FR" dirty="0" err="1" smtClean="0"/>
              <a:t>bind</a:t>
            </a:r>
            <a:r>
              <a:rPr lang="fr-FR" dirty="0" smtClean="0"/>
              <a:t>, call,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1"/>
            <a:r>
              <a:rPr lang="fr-FR" dirty="0" smtClean="0"/>
              <a:t>Instanciation mode avec « new » : l’objet entrain d’être instancié.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7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94063" y="1366092"/>
            <a:ext cx="1839817" cy="187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307417" y="1366092"/>
            <a:ext cx="1839817" cy="187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33880" y="1553379"/>
            <a:ext cx="6773537" cy="55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836405" y="870333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request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2533880" y="2908453"/>
            <a:ext cx="6773537" cy="440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133860" y="3238959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 </a:t>
            </a:r>
            <a:r>
              <a:rPr lang="fr-FR" dirty="0" err="1" smtClean="0"/>
              <a:t>response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44058" y="4021157"/>
            <a:ext cx="30718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POST /toto/</a:t>
            </a:r>
            <a:r>
              <a:rPr lang="fr-FR" dirty="0" err="1" smtClean="0"/>
              <a:t>titi?fdqfq</a:t>
            </a:r>
            <a:r>
              <a:rPr lang="fr-FR" dirty="0"/>
              <a:t> </a:t>
            </a:r>
            <a:r>
              <a:rPr lang="fr-FR" dirty="0" smtClean="0"/>
              <a:t>HTTP/3.0</a:t>
            </a:r>
          </a:p>
          <a:p>
            <a:r>
              <a:rPr lang="fr-FR" dirty="0" smtClean="0"/>
              <a:t>X-</a:t>
            </a:r>
            <a:r>
              <a:rPr lang="fr-FR" dirty="0" err="1" smtClean="0"/>
              <a:t>sdfgsdfgsdf</a:t>
            </a:r>
            <a:r>
              <a:rPr lang="fr-FR" dirty="0" smtClean="0"/>
              <a:t>: </a:t>
            </a:r>
            <a:r>
              <a:rPr lang="fr-FR" dirty="0" err="1" smtClean="0"/>
              <a:t>qsdfqd</a:t>
            </a:r>
            <a:endParaRPr lang="fr-FR" dirty="0" smtClean="0"/>
          </a:p>
          <a:p>
            <a:r>
              <a:rPr lang="fr-FR" dirty="0" smtClean="0"/>
              <a:t>Host: www.toto.com:5000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6</a:t>
            </a:r>
          </a:p>
          <a:p>
            <a:r>
              <a:rPr lang="fr-FR" dirty="0" smtClean="0"/>
              <a:t>Content-Type: application/</a:t>
            </a:r>
            <a:r>
              <a:rPr lang="fr-FR" dirty="0" err="1" smtClean="0"/>
              <a:t>json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123</a:t>
            </a:r>
          </a:p>
          <a:p>
            <a:r>
              <a:rPr lang="fr-FR" dirty="0" smtClean="0"/>
              <a:t>45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387947" y="4005033"/>
            <a:ext cx="24785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HTTP/1.1 201 </a:t>
            </a:r>
            <a:r>
              <a:rPr lang="fr-FR" dirty="0" err="1" smtClean="0"/>
              <a:t>Created</a:t>
            </a:r>
            <a:endParaRPr lang="fr-FR" dirty="0" smtClean="0"/>
          </a:p>
          <a:p>
            <a:r>
              <a:rPr lang="fr-FR" dirty="0" err="1" smtClean="0"/>
              <a:t>Azerazer</a:t>
            </a:r>
            <a:r>
              <a:rPr lang="fr-FR" dirty="0" smtClean="0"/>
              <a:t>: </a:t>
            </a:r>
            <a:r>
              <a:rPr lang="fr-FR" dirty="0" err="1" smtClean="0"/>
              <a:t>qsdfqd</a:t>
            </a:r>
            <a:endParaRPr lang="fr-FR" dirty="0" smtClean="0"/>
          </a:p>
          <a:p>
            <a:r>
              <a:rPr lang="fr-FR" dirty="0" smtClean="0"/>
              <a:t>Content-Type: </a:t>
            </a:r>
            <a:r>
              <a:rPr lang="fr-FR" dirty="0" err="1" smtClean="0"/>
              <a:t>text</a:t>
            </a:r>
            <a:r>
              <a:rPr lang="fr-FR" dirty="0" smtClean="0"/>
              <a:t>/plain</a:t>
            </a:r>
          </a:p>
          <a:p>
            <a:r>
              <a:rPr lang="fr-FR" dirty="0" smtClean="0"/>
              <a:t>Content-</a:t>
            </a:r>
            <a:r>
              <a:rPr lang="fr-FR" dirty="0" err="1" smtClean="0"/>
              <a:t>Length</a:t>
            </a:r>
            <a:r>
              <a:rPr lang="fr-FR" dirty="0" smtClean="0"/>
              <a:t>: 4</a:t>
            </a:r>
          </a:p>
          <a:p>
            <a:endParaRPr lang="fr-FR" dirty="0"/>
          </a:p>
          <a:p>
            <a:r>
              <a:rPr lang="fr-FR" dirty="0" smtClean="0"/>
              <a:t>4568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4931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244</Words>
  <Application>Microsoft Office PowerPoint</Application>
  <PresentationFormat>Grand écran</PresentationFormat>
  <Paragraphs>94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Notes</vt:lpstr>
      <vt:lpstr>Logiciels</vt:lpstr>
      <vt:lpstr>Liste d’extensions</vt:lpstr>
      <vt:lpstr>Webographie</vt:lpstr>
      <vt:lpstr>npm</vt:lpstr>
      <vt:lpstr>Histoire JS</vt:lpstr>
      <vt:lpstr>Syntaxe javascript</vt:lpstr>
      <vt:lpstr>this</vt:lpstr>
      <vt:lpstr>HTTP</vt:lpstr>
      <vt:lpstr>Casses</vt:lpstr>
      <vt:lpstr>CRUD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38</cp:revision>
  <dcterms:created xsi:type="dcterms:W3CDTF">2022-10-04T07:35:32Z</dcterms:created>
  <dcterms:modified xsi:type="dcterms:W3CDTF">2022-10-07T13:25:01Z</dcterms:modified>
</cp:coreProperties>
</file>