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E27-E32A-4035-AB0E-CF9B141A1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EB33B-17DB-4D71-83DF-EAB0D04EC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D790-AC80-4C49-999A-B54A3B30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33C4-C4AC-448C-B623-839723A1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7D84-CC82-414F-B09D-40F684BD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4577-0D4B-400F-9095-06E6AEC2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678E1-4928-4F21-84B8-D856FD5C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97B4-1107-4F95-A518-C7DAF100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CE9F-A4D6-4461-BF8B-E8985E27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B9CB-14A6-49AA-84AA-4C189D36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013E0-A034-43DD-B7F1-B2067D0AF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C9528-AF41-4C12-8B29-82ABB2B6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6B54-1E4E-460B-A85C-8AC1B71D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0B8A-EDE7-48D2-B7C1-1C6AF655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9683-F276-4EE6-B4A1-16E36486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03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1ED-54E8-45F0-B21E-706C0C46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E4A8-8B0F-4231-8896-0F5C7C13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6FB7-0DDF-45E4-8F69-56221054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685F-8426-42AE-A13C-399EFAD5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A9CA-E096-493D-857D-7527F652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5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B7FF-83CC-4582-8685-3E58B5D3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C2C6-07BB-4E3C-8790-84B46581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22AD4-43E5-46C2-999F-269C8C8A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BCD5-B206-43A6-83C6-FB27E126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0E0C-AE8C-4E18-ADD4-8B24801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4068-82D9-4D2B-8549-118DDE3C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09E8-879A-4B14-A94B-F789BBE03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E6655-1DF0-46A7-9CC9-C8BB95F5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07DD-6E97-4DF1-9530-49E5EF89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AAB1F-23BE-4EB1-9BF0-8C503E3B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F6D0D-39DA-42D1-94D7-F7B4AB3F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DDE9-572F-40D9-8FFB-E5CC8288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37B7-2DCE-4832-8C66-A3FECF6A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08533-22BC-49E9-A6F8-E971C5F7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8FA7A-2385-47B7-8418-F0EA4277A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57EA3-D220-474A-958D-BE96B7E04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5046B-0503-416D-B301-288CF215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9D564-9A88-4D2F-97EF-98FBDAF2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F7715-1F21-4EA5-9DB4-C199DAC9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28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1080-AD4B-42DC-96B6-24E5D861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965A0-D9B1-43F1-A01C-FF3FA479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CD3FF-A349-46C1-BD43-DF28B196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0BE66-9BE5-41DB-B3BF-CC5872A7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1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E31DF-D94A-42A4-951F-8A98A6BD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31C3B-C210-4E03-B47F-3EF6E51E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B9804-976B-4A74-8EA1-995DDCAE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AA19-7D80-4F92-B5FD-F93EE65C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7556-3C42-4342-AE21-3F893A4B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856A2-5FD7-40A2-BEC0-FB8D80977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B4FA-44F7-41F2-87D1-FA670C7B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59387-2FBA-4396-B5EF-C0FF7675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E3121-E32B-4374-91C9-D6F025EE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D512-797A-4F94-A001-33EC37F1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8B0BE-D724-4248-8DC6-C3CBAA630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BB0D1-F355-4CFF-9FF4-DFDF88E38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57C4C-328F-4B38-8C89-FEC4E142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C3975-C847-4B4C-B6F9-901AAAF2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53096-44B2-4897-95AC-480F8EBE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13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22DD8-D066-4570-AC4D-F4B91541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1B6A4-4CD2-4DCD-8A52-7FF5D98A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3E2E-4F17-443A-8D96-1683AF7F3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2184-821D-4B4A-B60A-ACA7C2C51DDD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2155-7E17-4274-8ABA-77C61B0C5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4C13-CE52-40A5-AA3D-5CE6FBFB6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816-4529-42C1-81BE-9BBA9AA136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hun/extensionle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cli/v6/using-npm/semver" TargetMode="External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" TargetMode="External"/><Relationship Id="rId4" Type="http://schemas.openxmlformats.org/officeDocument/2006/relationships/hyperlink" Target="https://semver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0084-6E8E-4219-8564-1CC7D13C2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2D44-E7F2-4DF3-9BFA-6F8B21DC6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</a:t>
            </a:r>
            <a:r>
              <a:rPr lang="fr-FR" dirty="0" err="1"/>
              <a:t>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75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AE2C-DEDE-423B-B70B-498D7503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histoire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95BE0E-EFE6-4CC6-83E5-632340BE478C}"/>
              </a:ext>
            </a:extLst>
          </p:cNvPr>
          <p:cNvCxnSpPr/>
          <p:nvPr/>
        </p:nvCxnSpPr>
        <p:spPr>
          <a:xfrm>
            <a:off x="381383" y="2003409"/>
            <a:ext cx="115241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027EE9-AF91-49B5-9E05-BCF7A12C1B55}"/>
              </a:ext>
            </a:extLst>
          </p:cNvPr>
          <p:cNvCxnSpPr/>
          <p:nvPr/>
        </p:nvCxnSpPr>
        <p:spPr>
          <a:xfrm>
            <a:off x="601942" y="1801230"/>
            <a:ext cx="0" cy="4089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4BDFB2-7530-44A2-961F-B8AE397419D9}"/>
              </a:ext>
            </a:extLst>
          </p:cNvPr>
          <p:cNvSpPr txBox="1"/>
          <p:nvPr/>
        </p:nvSpPr>
        <p:spPr>
          <a:xfrm>
            <a:off x="280293" y="2205589"/>
            <a:ext cx="1404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1990</a:t>
            </a:r>
          </a:p>
          <a:p>
            <a:r>
              <a:rPr lang="fr-FR" dirty="0"/>
              <a:t>HTML</a:t>
            </a:r>
          </a:p>
          <a:p>
            <a:r>
              <a:rPr lang="fr-FR" dirty="0"/>
              <a:t>HTTP</a:t>
            </a:r>
          </a:p>
          <a:p>
            <a:r>
              <a:rPr lang="fr-FR" dirty="0"/>
              <a:t>T. Berner Lee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2F911A-4CAC-49EC-9C77-AC96B0A4E3DF}"/>
              </a:ext>
            </a:extLst>
          </p:cNvPr>
          <p:cNvCxnSpPr/>
          <p:nvPr/>
        </p:nvCxnSpPr>
        <p:spPr>
          <a:xfrm>
            <a:off x="1902320" y="1741495"/>
            <a:ext cx="0" cy="523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5C825-9245-47E9-AB9E-CF56E359B8B9}"/>
              </a:ext>
            </a:extLst>
          </p:cNvPr>
          <p:cNvSpPr txBox="1"/>
          <p:nvPr/>
        </p:nvSpPr>
        <p:spPr>
          <a:xfrm>
            <a:off x="1684395" y="2316131"/>
            <a:ext cx="1837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1992</a:t>
            </a:r>
          </a:p>
          <a:p>
            <a:r>
              <a:rPr lang="fr-FR" dirty="0"/>
              <a:t>Client/Server</a:t>
            </a:r>
          </a:p>
          <a:p>
            <a:r>
              <a:rPr lang="fr-FR" dirty="0"/>
              <a:t>Mosaic</a:t>
            </a:r>
          </a:p>
          <a:p>
            <a:r>
              <a:rPr lang="fr-FR" dirty="0"/>
              <a:t>Chicago </a:t>
            </a:r>
            <a:r>
              <a:rPr lang="fr-FR" dirty="0" err="1"/>
              <a:t>univ</a:t>
            </a:r>
            <a:r>
              <a:rPr lang="fr-FR" dirty="0"/>
              <a:t>.</a:t>
            </a:r>
          </a:p>
          <a:p>
            <a:r>
              <a:rPr lang="fr-FR" dirty="0"/>
              <a:t>Mark </a:t>
            </a:r>
            <a:r>
              <a:rPr lang="fr-FR" dirty="0" err="1"/>
              <a:t>Andreesson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1EC073-24A4-4A98-978C-212DBF7A63D1}"/>
              </a:ext>
            </a:extLst>
          </p:cNvPr>
          <p:cNvCxnSpPr/>
          <p:nvPr/>
        </p:nvCxnSpPr>
        <p:spPr>
          <a:xfrm>
            <a:off x="3823019" y="1801230"/>
            <a:ext cx="0" cy="4640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156105-B83F-4530-B558-BA49D72C9826}"/>
              </a:ext>
            </a:extLst>
          </p:cNvPr>
          <p:cNvSpPr txBox="1"/>
          <p:nvPr/>
        </p:nvSpPr>
        <p:spPr>
          <a:xfrm>
            <a:off x="3482991" y="2316131"/>
            <a:ext cx="105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1994</a:t>
            </a:r>
          </a:p>
          <a:p>
            <a:r>
              <a:rPr lang="fr-FR" dirty="0"/>
              <a:t>Netscape</a:t>
            </a:r>
          </a:p>
          <a:p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68000-89E7-43F9-A79A-0E5183ED375B}"/>
              </a:ext>
            </a:extLst>
          </p:cNvPr>
          <p:cNvCxnSpPr/>
          <p:nvPr/>
        </p:nvCxnSpPr>
        <p:spPr>
          <a:xfrm>
            <a:off x="5247461" y="1690688"/>
            <a:ext cx="0" cy="6711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6ADD0A-6930-48EB-9318-98AAF5000FBF}"/>
              </a:ext>
            </a:extLst>
          </p:cNvPr>
          <p:cNvSpPr txBox="1"/>
          <p:nvPr/>
        </p:nvSpPr>
        <p:spPr>
          <a:xfrm>
            <a:off x="4875268" y="2369920"/>
            <a:ext cx="10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1996</a:t>
            </a:r>
          </a:p>
          <a:p>
            <a:r>
              <a:rPr lang="fr-FR" dirty="0"/>
              <a:t>RFC HTTP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8402F2-5925-4F71-9C32-1454E2C6540E}"/>
              </a:ext>
            </a:extLst>
          </p:cNvPr>
          <p:cNvCxnSpPr/>
          <p:nvPr/>
        </p:nvCxnSpPr>
        <p:spPr>
          <a:xfrm>
            <a:off x="7862002" y="1690688"/>
            <a:ext cx="0" cy="7860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853A66-4CD3-4AFE-B6DE-60253FDFAF67}"/>
              </a:ext>
            </a:extLst>
          </p:cNvPr>
          <p:cNvCxnSpPr/>
          <p:nvPr/>
        </p:nvCxnSpPr>
        <p:spPr>
          <a:xfrm>
            <a:off x="10173274" y="1690688"/>
            <a:ext cx="0" cy="758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51DF35-7F36-4C50-9BE8-9B488425AE3B}"/>
              </a:ext>
            </a:extLst>
          </p:cNvPr>
          <p:cNvSpPr txBox="1"/>
          <p:nvPr/>
        </p:nvSpPr>
        <p:spPr>
          <a:xfrm>
            <a:off x="7338175" y="2530576"/>
            <a:ext cx="144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RFC HTTP/2.0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A984F-92A5-40DB-94E6-E60570AD8152}"/>
              </a:ext>
            </a:extLst>
          </p:cNvPr>
          <p:cNvSpPr txBox="1"/>
          <p:nvPr/>
        </p:nvSpPr>
        <p:spPr>
          <a:xfrm>
            <a:off x="9654043" y="2530575"/>
            <a:ext cx="144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2022</a:t>
            </a:r>
          </a:p>
          <a:p>
            <a:r>
              <a:rPr lang="fr-FR" dirty="0"/>
              <a:t>RFC HTTP/3.0</a:t>
            </a:r>
          </a:p>
        </p:txBody>
      </p:sp>
    </p:spTree>
    <p:extLst>
      <p:ext uri="{BB962C8B-B14F-4D97-AF65-F5344CB8AC3E}">
        <p14:creationId xmlns:p14="http://schemas.microsoft.com/office/powerpoint/2010/main" val="371962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6635-5322-4195-8025-E980F50A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</a:t>
            </a:r>
            <a:r>
              <a:rPr lang="fr-FR" dirty="0" err="1"/>
              <a:t>history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8B11C4-A51E-41F4-B39D-B9FC378D68A1}"/>
              </a:ext>
            </a:extLst>
          </p:cNvPr>
          <p:cNvCxnSpPr/>
          <p:nvPr/>
        </p:nvCxnSpPr>
        <p:spPr>
          <a:xfrm>
            <a:off x="252724" y="2003409"/>
            <a:ext cx="117079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565062-2B22-46D0-AFA7-5B5B46466BA0}"/>
              </a:ext>
            </a:extLst>
          </p:cNvPr>
          <p:cNvCxnSpPr/>
          <p:nvPr/>
        </p:nvCxnSpPr>
        <p:spPr>
          <a:xfrm>
            <a:off x="523827" y="1750685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8795E7-6A07-4B23-BFB7-DB411AA2F4EB}"/>
              </a:ext>
            </a:extLst>
          </p:cNvPr>
          <p:cNvSpPr txBox="1"/>
          <p:nvPr/>
        </p:nvSpPr>
        <p:spPr>
          <a:xfrm>
            <a:off x="160824" y="2325057"/>
            <a:ext cx="111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74C9F-911D-424C-93FE-A97022B38278}"/>
              </a:ext>
            </a:extLst>
          </p:cNvPr>
          <p:cNvCxnSpPr/>
          <p:nvPr/>
        </p:nvCxnSpPr>
        <p:spPr>
          <a:xfrm>
            <a:off x="1479582" y="1750685"/>
            <a:ext cx="0" cy="4824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C7F9E3-FE51-422B-8E9A-2629CD7E4259}"/>
              </a:ext>
            </a:extLst>
          </p:cNvPr>
          <p:cNvSpPr txBox="1"/>
          <p:nvPr/>
        </p:nvSpPr>
        <p:spPr>
          <a:xfrm>
            <a:off x="1166084" y="2222713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7F434C-54FC-49B6-B65B-6B4A5BE6B325}"/>
              </a:ext>
            </a:extLst>
          </p:cNvPr>
          <p:cNvCxnSpPr/>
          <p:nvPr/>
        </p:nvCxnSpPr>
        <p:spPr>
          <a:xfrm>
            <a:off x="2145853" y="1801230"/>
            <a:ext cx="0" cy="431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270B5D-1D1D-4EF2-83CF-8C7D9E8AD1DE}"/>
              </a:ext>
            </a:extLst>
          </p:cNvPr>
          <p:cNvSpPr txBox="1"/>
          <p:nvPr/>
        </p:nvSpPr>
        <p:spPr>
          <a:xfrm>
            <a:off x="1819481" y="123071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A5F6F0-AB83-4BEE-B04C-56E84DD49F57}"/>
              </a:ext>
            </a:extLst>
          </p:cNvPr>
          <p:cNvCxnSpPr/>
          <p:nvPr/>
        </p:nvCxnSpPr>
        <p:spPr>
          <a:xfrm>
            <a:off x="2779960" y="1801230"/>
            <a:ext cx="0" cy="6754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59E9CF-A11F-4905-A911-01DA9C1373F9}"/>
              </a:ext>
            </a:extLst>
          </p:cNvPr>
          <p:cNvSpPr txBox="1"/>
          <p:nvPr/>
        </p:nvSpPr>
        <p:spPr>
          <a:xfrm>
            <a:off x="2472224" y="246520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1CE5DE-5E0E-4DEB-B4DB-F6F4EF34C4E3}"/>
              </a:ext>
            </a:extLst>
          </p:cNvPr>
          <p:cNvCxnSpPr/>
          <p:nvPr/>
        </p:nvCxnSpPr>
        <p:spPr>
          <a:xfrm>
            <a:off x="6952197" y="1750685"/>
            <a:ext cx="0" cy="5330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67A1ED-E1EA-444F-B10A-05E3DAC42DBB}"/>
              </a:ext>
            </a:extLst>
          </p:cNvPr>
          <p:cNvSpPr txBox="1"/>
          <p:nvPr/>
        </p:nvSpPr>
        <p:spPr>
          <a:xfrm>
            <a:off x="6763803" y="246520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B81A55-7A5A-4717-AC63-E3F709C0B6B9}"/>
              </a:ext>
            </a:extLst>
          </p:cNvPr>
          <p:cNvCxnSpPr/>
          <p:nvPr/>
        </p:nvCxnSpPr>
        <p:spPr>
          <a:xfrm>
            <a:off x="5426665" y="1690688"/>
            <a:ext cx="0" cy="684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213DA5-C953-409A-B1C7-F3ADE82D27C7}"/>
              </a:ext>
            </a:extLst>
          </p:cNvPr>
          <p:cNvSpPr txBox="1"/>
          <p:nvPr/>
        </p:nvSpPr>
        <p:spPr>
          <a:xfrm>
            <a:off x="5086637" y="2371007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090F76-A474-4A63-914B-1B9501C7E1CB}"/>
              </a:ext>
            </a:extLst>
          </p:cNvPr>
          <p:cNvCxnSpPr/>
          <p:nvPr/>
        </p:nvCxnSpPr>
        <p:spPr>
          <a:xfrm>
            <a:off x="6612169" y="1484177"/>
            <a:ext cx="0" cy="18977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0805C1-2C54-4F68-B4B9-C50ED44D7944}"/>
              </a:ext>
            </a:extLst>
          </p:cNvPr>
          <p:cNvSpPr txBox="1"/>
          <p:nvPr/>
        </p:nvSpPr>
        <p:spPr>
          <a:xfrm>
            <a:off x="6239621" y="3406288"/>
            <a:ext cx="13361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v8 sur OS=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  <a:p>
            <a:r>
              <a:rPr lang="fr-FR" b="1" dirty="0" err="1"/>
              <a:t>CommonJS</a:t>
            </a:r>
            <a:endParaRPr lang="fr-FR" b="1" dirty="0"/>
          </a:p>
          <a:p>
            <a:r>
              <a:rPr lang="fr-FR" sz="1400" dirty="0" err="1"/>
              <a:t>require</a:t>
            </a:r>
            <a:endParaRPr lang="fr-FR" sz="1400" dirty="0"/>
          </a:p>
          <a:p>
            <a:r>
              <a:rPr lang="fr-FR" sz="1400" dirty="0" err="1"/>
              <a:t>module.exports</a:t>
            </a:r>
            <a:endParaRPr lang="fr-FR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AE6235-3F3B-4A60-8654-66F4FAF6A839}"/>
              </a:ext>
            </a:extLst>
          </p:cNvPr>
          <p:cNvCxnSpPr/>
          <p:nvPr/>
        </p:nvCxnSpPr>
        <p:spPr>
          <a:xfrm>
            <a:off x="7995256" y="1281998"/>
            <a:ext cx="36760" cy="23618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61D9BF-12B1-4DE5-91E1-15801FB28E37}"/>
              </a:ext>
            </a:extLst>
          </p:cNvPr>
          <p:cNvSpPr txBox="1"/>
          <p:nvPr/>
        </p:nvSpPr>
        <p:spPr>
          <a:xfrm>
            <a:off x="7655229" y="3650708"/>
            <a:ext cx="1653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class, </a:t>
            </a:r>
            <a:r>
              <a:rPr lang="fr-FR" dirty="0" err="1"/>
              <a:t>extends</a:t>
            </a:r>
            <a:endParaRPr lang="fr-FR" dirty="0"/>
          </a:p>
          <a:p>
            <a:r>
              <a:rPr lang="fr-FR" b="1" dirty="0"/>
              <a:t>import/export</a:t>
            </a:r>
          </a:p>
          <a:p>
            <a:endParaRPr lang="fr-FR" dirty="0"/>
          </a:p>
          <a:p>
            <a:r>
              <a:rPr lang="fr-FR" dirty="0"/>
              <a:t>typage explicite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0824D8-E982-4A06-A583-FAD1E7215A03}"/>
              </a:ext>
            </a:extLst>
          </p:cNvPr>
          <p:cNvCxnSpPr/>
          <p:nvPr/>
        </p:nvCxnSpPr>
        <p:spPr>
          <a:xfrm>
            <a:off x="9254279" y="1801230"/>
            <a:ext cx="0" cy="4824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164579-C847-43E6-86FC-D1A7A2A9E390}"/>
              </a:ext>
            </a:extLst>
          </p:cNvPr>
          <p:cNvSpPr txBox="1"/>
          <p:nvPr/>
        </p:nvSpPr>
        <p:spPr>
          <a:xfrm>
            <a:off x="9075075" y="24629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717498-C3E2-445C-95B0-DF6625F743D9}"/>
              </a:ext>
            </a:extLst>
          </p:cNvPr>
          <p:cNvCxnSpPr>
            <a:endCxn id="32" idx="2"/>
          </p:cNvCxnSpPr>
          <p:nvPr/>
        </p:nvCxnSpPr>
        <p:spPr>
          <a:xfrm flipV="1">
            <a:off x="8996961" y="3109237"/>
            <a:ext cx="404486" cy="15041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27EDEF-99DF-4710-92FF-D342B4728FA8}"/>
              </a:ext>
            </a:extLst>
          </p:cNvPr>
          <p:cNvSpPr txBox="1"/>
          <p:nvPr/>
        </p:nvSpPr>
        <p:spPr>
          <a:xfrm>
            <a:off x="10269769" y="3111534"/>
            <a:ext cx="13167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ES6=ES2015</a:t>
            </a:r>
          </a:p>
          <a:p>
            <a:r>
              <a:rPr lang="fr-FR" dirty="0"/>
              <a:t>ES2016</a:t>
            </a:r>
          </a:p>
          <a:p>
            <a:r>
              <a:rPr lang="fr-FR" dirty="0"/>
              <a:t>ES2017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20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D8C2-A616-4C2B-BC27-0297D985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</a:t>
            </a:r>
            <a:r>
              <a:rPr lang="fr-FR" dirty="0"/>
              <a:t> 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B0A4-FCB2-482D-94D9-DE004E3F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node.exe : sert a lancer des scripts javascript</a:t>
            </a:r>
          </a:p>
          <a:p>
            <a:r>
              <a:rPr lang="fr-FR" dirty="0"/>
              <a:t>npm.exe : gère des librairies externe</a:t>
            </a:r>
          </a:p>
          <a:p>
            <a:pPr lvl="1"/>
            <a:r>
              <a:rPr lang="fr-FR" dirty="0" err="1"/>
              <a:t>telecharger</a:t>
            </a:r>
            <a:r>
              <a:rPr lang="fr-FR" dirty="0"/>
              <a:t> des librairies depuis internet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npx.exe : alias de "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exec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6436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C334-F629-4080-B6C1-7D01C7BE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commandes </a:t>
            </a:r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47B5-6352-44A9-8680-C781E6BA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-D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run &lt;script&gt;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exec</a:t>
            </a:r>
            <a:r>
              <a:rPr lang="fr-FR" dirty="0"/>
              <a:t> = </a:t>
            </a:r>
            <a:r>
              <a:rPr lang="fr-FR" dirty="0" err="1"/>
              <a:t>npx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&lt;librairie&gt; versions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207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9005-8967-4142-924D-EB060E49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3E0A-ACED-4D5C-BC64-EE98A15D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node</a:t>
            </a:r>
            <a:r>
              <a:rPr lang="fr-FR" dirty="0"/>
              <a:t> (package) : répertoire contenant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/>
              <a:t>module </a:t>
            </a:r>
            <a:r>
              <a:rPr lang="fr-FR" dirty="0" err="1"/>
              <a:t>commonjs</a:t>
            </a:r>
            <a:r>
              <a:rPr lang="fr-FR" dirty="0"/>
              <a:t> : fichier avec </a:t>
            </a:r>
            <a:r>
              <a:rPr lang="fr-FR" dirty="0" err="1"/>
              <a:t>const</a:t>
            </a:r>
            <a:r>
              <a:rPr lang="fr-FR" dirty="0"/>
              <a:t> x = </a:t>
            </a:r>
            <a:r>
              <a:rPr lang="fr-FR" dirty="0" err="1"/>
              <a:t>require</a:t>
            </a:r>
            <a:r>
              <a:rPr lang="fr-FR" dirty="0"/>
              <a:t>('x') et </a:t>
            </a:r>
            <a:r>
              <a:rPr lang="fr-FR" dirty="0" err="1"/>
              <a:t>module.exports</a:t>
            </a:r>
            <a:r>
              <a:rPr lang="fr-FR" dirty="0"/>
              <a:t> = </a:t>
            </a:r>
            <a:r>
              <a:rPr lang="fr-FR" dirty="0" err="1"/>
              <a:t>result</a:t>
            </a:r>
            <a:endParaRPr lang="fr-FR" dirty="0"/>
          </a:p>
          <a:p>
            <a:r>
              <a:rPr lang="fr-FR" dirty="0"/>
              <a:t>module ES : fichier qui contient l'instruction import ou export</a:t>
            </a:r>
          </a:p>
          <a:p>
            <a:r>
              <a:rPr lang="fr-FR" dirty="0"/>
              <a:t>module </a:t>
            </a:r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53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7E16-123C-409D-8F7D-F8426CBE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npx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4AE05-5BAE-45EA-9CCE-82519032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88" y="2024210"/>
            <a:ext cx="9940462" cy="34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4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2EB09E-7CF3-4527-9FAA-C7BDE910D05B}"/>
              </a:ext>
            </a:extLst>
          </p:cNvPr>
          <p:cNvSpPr/>
          <p:nvPr/>
        </p:nvSpPr>
        <p:spPr>
          <a:xfrm>
            <a:off x="6005632" y="1249833"/>
            <a:ext cx="5550730" cy="4650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5A508-46B9-4B52-9547-86F3E249D4CF}"/>
              </a:ext>
            </a:extLst>
          </p:cNvPr>
          <p:cNvSpPr/>
          <p:nvPr/>
        </p:nvSpPr>
        <p:spPr>
          <a:xfrm>
            <a:off x="537612" y="1291188"/>
            <a:ext cx="1470392" cy="460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F2083F-DA81-43EC-B072-C78AE19A5E74}"/>
              </a:ext>
            </a:extLst>
          </p:cNvPr>
          <p:cNvCxnSpPr/>
          <p:nvPr/>
        </p:nvCxnSpPr>
        <p:spPr>
          <a:xfrm>
            <a:off x="2008004" y="1819610"/>
            <a:ext cx="41446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EFA0E0-58DF-4583-B714-5056576B1995}"/>
              </a:ext>
            </a:extLst>
          </p:cNvPr>
          <p:cNvSpPr/>
          <p:nvPr/>
        </p:nvSpPr>
        <p:spPr>
          <a:xfrm>
            <a:off x="6212406" y="1470392"/>
            <a:ext cx="1249833" cy="176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FCA-F154-4C05-8118-6B3AD27D1429}"/>
              </a:ext>
            </a:extLst>
          </p:cNvPr>
          <p:cNvSpPr/>
          <p:nvPr/>
        </p:nvSpPr>
        <p:spPr>
          <a:xfrm>
            <a:off x="7848217" y="1470392"/>
            <a:ext cx="1502557" cy="255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7AE201-DB8F-4ACA-AA64-E08E19C797C2}"/>
              </a:ext>
            </a:extLst>
          </p:cNvPr>
          <p:cNvCxnSpPr/>
          <p:nvPr/>
        </p:nvCxnSpPr>
        <p:spPr>
          <a:xfrm>
            <a:off x="7476024" y="1819610"/>
            <a:ext cx="3400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5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7522-21C0-4BC3-BC1E-09AE0B36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40B504-66A1-41D6-9DB1-8259226FB2C8}"/>
              </a:ext>
            </a:extLst>
          </p:cNvPr>
          <p:cNvCxnSpPr/>
          <p:nvPr/>
        </p:nvCxnSpPr>
        <p:spPr>
          <a:xfrm>
            <a:off x="238939" y="2182613"/>
            <a:ext cx="115747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FD5B1B-79E1-41D0-B728-65CA4C74800B}"/>
              </a:ext>
            </a:extLst>
          </p:cNvPr>
          <p:cNvCxnSpPr/>
          <p:nvPr/>
        </p:nvCxnSpPr>
        <p:spPr>
          <a:xfrm>
            <a:off x="771956" y="1851775"/>
            <a:ext cx="0" cy="6984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A0670-0EA9-47D4-B661-A750AF966226}"/>
              </a:ext>
            </a:extLst>
          </p:cNvPr>
          <p:cNvCxnSpPr/>
          <p:nvPr/>
        </p:nvCxnSpPr>
        <p:spPr>
          <a:xfrm>
            <a:off x="3534302" y="1851775"/>
            <a:ext cx="0" cy="6984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D1DAD1-322C-4A54-B78E-D1E5E4E54526}"/>
              </a:ext>
            </a:extLst>
          </p:cNvPr>
          <p:cNvCxnSpPr/>
          <p:nvPr/>
        </p:nvCxnSpPr>
        <p:spPr>
          <a:xfrm>
            <a:off x="7059413" y="1851775"/>
            <a:ext cx="0" cy="6984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5DBAD6-B806-4224-9906-D259010D47DC}"/>
              </a:ext>
            </a:extLst>
          </p:cNvPr>
          <p:cNvSpPr txBox="1"/>
          <p:nvPr/>
        </p:nvSpPr>
        <p:spPr>
          <a:xfrm>
            <a:off x="482472" y="272482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DDE35-5EBB-4102-8413-0BD42824FAF5}"/>
              </a:ext>
            </a:extLst>
          </p:cNvPr>
          <p:cNvSpPr txBox="1"/>
          <p:nvPr/>
        </p:nvSpPr>
        <p:spPr>
          <a:xfrm>
            <a:off x="3129178" y="2724820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B629D-0B5F-40B0-854E-CBC9EFCB1CEC}"/>
              </a:ext>
            </a:extLst>
          </p:cNvPr>
          <p:cNvSpPr txBox="1"/>
          <p:nvPr/>
        </p:nvSpPr>
        <p:spPr>
          <a:xfrm>
            <a:off x="6782183" y="2724820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keydown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4314D-95C9-47D5-8C53-11B207B7C052}"/>
              </a:ext>
            </a:extLst>
          </p:cNvPr>
          <p:cNvSpPr/>
          <p:nvPr/>
        </p:nvSpPr>
        <p:spPr>
          <a:xfrm>
            <a:off x="779810" y="1989624"/>
            <a:ext cx="152968" cy="418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624B3-980D-4E2A-BBAC-985A1D5FE8FE}"/>
              </a:ext>
            </a:extLst>
          </p:cNvPr>
          <p:cNvSpPr/>
          <p:nvPr/>
        </p:nvSpPr>
        <p:spPr>
          <a:xfrm>
            <a:off x="7059413" y="1989624"/>
            <a:ext cx="127125" cy="418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BCF08-8D35-4B5A-A7E4-EE51A4BC8D94}"/>
              </a:ext>
            </a:extLst>
          </p:cNvPr>
          <p:cNvSpPr/>
          <p:nvPr/>
        </p:nvSpPr>
        <p:spPr>
          <a:xfrm>
            <a:off x="8528273" y="4980953"/>
            <a:ext cx="2825527" cy="1346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57CCD-30E5-40C2-8410-9CEB871EE57F}"/>
              </a:ext>
            </a:extLst>
          </p:cNvPr>
          <p:cNvSpPr/>
          <p:nvPr/>
        </p:nvSpPr>
        <p:spPr>
          <a:xfrm>
            <a:off x="8712072" y="5477210"/>
            <a:ext cx="689247" cy="500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336F9C-343B-48A6-82FA-1F3277FE353D}"/>
              </a:ext>
            </a:extLst>
          </p:cNvPr>
          <p:cNvSpPr/>
          <p:nvPr/>
        </p:nvSpPr>
        <p:spPr>
          <a:xfrm>
            <a:off x="10495689" y="5477210"/>
            <a:ext cx="689247" cy="500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78CAC2-E0B9-4881-8D88-6E736DE62C8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9401319" y="5727636"/>
            <a:ext cx="109437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6943CE-38DB-48C3-AB65-E725DB3BDBB3}"/>
              </a:ext>
            </a:extLst>
          </p:cNvPr>
          <p:cNvCxnSpPr>
            <a:cxnSpLocks/>
          </p:cNvCxnSpPr>
          <p:nvPr/>
        </p:nvCxnSpPr>
        <p:spPr>
          <a:xfrm flipV="1">
            <a:off x="9941036" y="4530645"/>
            <a:ext cx="0" cy="11579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284DCF1-0BDC-4F9D-8A5E-FE8010EDA096}"/>
              </a:ext>
            </a:extLst>
          </p:cNvPr>
          <p:cNvSpPr/>
          <p:nvPr/>
        </p:nvSpPr>
        <p:spPr>
          <a:xfrm>
            <a:off x="9318417" y="3937897"/>
            <a:ext cx="1245238" cy="59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9218A-CE3E-498D-AC49-116F86BD4A41}"/>
              </a:ext>
            </a:extLst>
          </p:cNvPr>
          <p:cNvSpPr txBox="1"/>
          <p:nvPr/>
        </p:nvSpPr>
        <p:spPr>
          <a:xfrm>
            <a:off x="1697552" y="4345979"/>
            <a:ext cx="4398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articles = </a:t>
            </a:r>
            <a:r>
              <a:rPr lang="fr-FR" dirty="0" err="1"/>
              <a:t>fs.readFileSync</a:t>
            </a:r>
            <a:r>
              <a:rPr lang="fr-FR" dirty="0"/>
              <a:t>('</a:t>
            </a:r>
            <a:r>
              <a:rPr lang="fr-FR" dirty="0" err="1"/>
              <a:t>articles.json</a:t>
            </a:r>
            <a:r>
              <a:rPr lang="fr-FR" dirty="0"/>
              <a:t>')</a:t>
            </a:r>
          </a:p>
          <a:p>
            <a:endParaRPr lang="fr-FR" dirty="0"/>
          </a:p>
          <a:p>
            <a:r>
              <a:rPr lang="fr-FR" dirty="0" err="1"/>
              <a:t>fs.readFile</a:t>
            </a:r>
            <a:r>
              <a:rPr lang="fr-FR" dirty="0"/>
              <a:t>('</a:t>
            </a:r>
            <a:r>
              <a:rPr lang="fr-FR" dirty="0" err="1"/>
              <a:t>articles.json</a:t>
            </a:r>
            <a:r>
              <a:rPr lang="fr-FR" dirty="0"/>
              <a:t>', (</a:t>
            </a:r>
            <a:r>
              <a:rPr lang="fr-FR" dirty="0" err="1"/>
              <a:t>err</a:t>
            </a:r>
            <a:r>
              <a:rPr lang="fr-FR" dirty="0"/>
              <a:t>, </a:t>
            </a:r>
            <a:r>
              <a:rPr lang="fr-FR" dirty="0" err="1"/>
              <a:t>result</a:t>
            </a:r>
            <a:r>
              <a:rPr lang="fr-FR" dirty="0"/>
              <a:t>) =&gt; {</a:t>
            </a:r>
          </a:p>
          <a:p>
            <a:r>
              <a:rPr lang="fr-FR" dirty="0"/>
              <a:t>  …</a:t>
            </a:r>
          </a:p>
          <a:p>
            <a:r>
              <a:rPr lang="fr-FR" dirty="0"/>
              <a:t>})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E14879-E6A7-4095-A5C4-9E2964A5578A}"/>
              </a:ext>
            </a:extLst>
          </p:cNvPr>
          <p:cNvCxnSpPr/>
          <p:nvPr/>
        </p:nvCxnSpPr>
        <p:spPr>
          <a:xfrm>
            <a:off x="378320" y="3395686"/>
            <a:ext cx="11380221" cy="33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A8BC65-53A7-40F1-8555-5FEFFB0B46F2}"/>
              </a:ext>
            </a:extLst>
          </p:cNvPr>
          <p:cNvSpPr txBox="1"/>
          <p:nvPr/>
        </p:nvSpPr>
        <p:spPr>
          <a:xfrm>
            <a:off x="10770621" y="16610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FEA3E-E518-4BBA-AF18-F04C59FC83C2}"/>
              </a:ext>
            </a:extLst>
          </p:cNvPr>
          <p:cNvSpPr txBox="1"/>
          <p:nvPr/>
        </p:nvSpPr>
        <p:spPr>
          <a:xfrm>
            <a:off x="10678722" y="304647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3911B5-6147-44DE-9D5D-0D440C2A943A}"/>
              </a:ext>
            </a:extLst>
          </p:cNvPr>
          <p:cNvCxnSpPr/>
          <p:nvPr/>
        </p:nvCxnSpPr>
        <p:spPr>
          <a:xfrm>
            <a:off x="896020" y="2550211"/>
            <a:ext cx="114874" cy="7535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C922D3D-F950-450A-ACB4-882D78A0FF63}"/>
              </a:ext>
            </a:extLst>
          </p:cNvPr>
          <p:cNvSpPr/>
          <p:nvPr/>
        </p:nvSpPr>
        <p:spPr>
          <a:xfrm>
            <a:off x="1072698" y="3158770"/>
            <a:ext cx="7875787" cy="54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B2F4FA-DA53-41B7-BD03-F8240D6034A9}"/>
              </a:ext>
            </a:extLst>
          </p:cNvPr>
          <p:cNvCxnSpPr/>
          <p:nvPr/>
        </p:nvCxnSpPr>
        <p:spPr>
          <a:xfrm flipV="1">
            <a:off x="8845327" y="2198695"/>
            <a:ext cx="326243" cy="895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E5AEFD-442C-4332-8BAF-F565EFE1C167}"/>
              </a:ext>
            </a:extLst>
          </p:cNvPr>
          <p:cNvCxnSpPr/>
          <p:nvPr/>
        </p:nvCxnSpPr>
        <p:spPr>
          <a:xfrm>
            <a:off x="9203735" y="1690688"/>
            <a:ext cx="0" cy="9557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183CFDB-A045-42BC-8DAE-ABCC87CE218E}"/>
              </a:ext>
            </a:extLst>
          </p:cNvPr>
          <p:cNvSpPr/>
          <p:nvPr/>
        </p:nvSpPr>
        <p:spPr>
          <a:xfrm>
            <a:off x="9217043" y="1989624"/>
            <a:ext cx="202747" cy="418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78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05E-2C37-416B-9D33-EE481C5A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</a:t>
            </a:r>
            <a:r>
              <a:rPr lang="fr-FR" dirty="0"/>
              <a:t> 20 custom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4915-455C-4055-9A21-179FD978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le lien : </a:t>
            </a:r>
            <a:r>
              <a:rPr lang="fr-FR" dirty="0">
                <a:hlinkClick r:id="rId2"/>
              </a:rPr>
              <a:t>https://github.com/barhun/extensionless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517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2F8-7D4C-42B6-9A5E-F039756F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6C161-19E0-4B47-B9CB-6BBFFBFB13BB}"/>
              </a:ext>
            </a:extLst>
          </p:cNvPr>
          <p:cNvSpPr/>
          <p:nvPr/>
        </p:nvSpPr>
        <p:spPr>
          <a:xfrm>
            <a:off x="1107389" y="2747795"/>
            <a:ext cx="1488772" cy="150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8EA88-22DC-4D58-8682-6C13E3430E4C}"/>
              </a:ext>
            </a:extLst>
          </p:cNvPr>
          <p:cNvSpPr/>
          <p:nvPr/>
        </p:nvSpPr>
        <p:spPr>
          <a:xfrm>
            <a:off x="5850169" y="832456"/>
            <a:ext cx="1488772" cy="150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npm</a:t>
            </a:r>
            <a:r>
              <a:rPr lang="fr-FR" dirty="0"/>
              <a:t> run 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A2E74-78AF-4A7D-AD04-9C6EC951F44F}"/>
              </a:ext>
            </a:extLst>
          </p:cNvPr>
          <p:cNvSpPr txBox="1"/>
          <p:nvPr/>
        </p:nvSpPr>
        <p:spPr>
          <a:xfrm>
            <a:off x="7338941" y="88683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localhost:5173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A557D-F661-493A-9ADB-75C90ECD9E61}"/>
              </a:ext>
            </a:extLst>
          </p:cNvPr>
          <p:cNvCxnSpPr/>
          <p:nvPr/>
        </p:nvCxnSpPr>
        <p:spPr>
          <a:xfrm flipV="1">
            <a:off x="2596161" y="1318758"/>
            <a:ext cx="3211887" cy="1631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87CA3B-6E5C-404B-BCF9-3BF6183D98CB}"/>
              </a:ext>
            </a:extLst>
          </p:cNvPr>
          <p:cNvCxnSpPr>
            <a:endCxn id="4" idx="3"/>
          </p:cNvCxnSpPr>
          <p:nvPr/>
        </p:nvCxnSpPr>
        <p:spPr>
          <a:xfrm flipH="1">
            <a:off x="2596161" y="2026384"/>
            <a:ext cx="3221077" cy="1472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857A0-0A9D-4DE2-9CE1-1F23330DA025}"/>
              </a:ext>
            </a:extLst>
          </p:cNvPr>
          <p:cNvSpPr/>
          <p:nvPr/>
        </p:nvSpPr>
        <p:spPr>
          <a:xfrm>
            <a:off x="6223127" y="3944020"/>
            <a:ext cx="1488772" cy="150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70B83-8495-4AC7-8372-8D7C75CE5878}"/>
              </a:ext>
            </a:extLst>
          </p:cNvPr>
          <p:cNvSpPr txBox="1"/>
          <p:nvPr/>
        </p:nvSpPr>
        <p:spPr>
          <a:xfrm>
            <a:off x="7338941" y="3499073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623CEA-756A-4982-A6EC-431A91EF7FF6}"/>
              </a:ext>
            </a:extLst>
          </p:cNvPr>
          <p:cNvCxnSpPr/>
          <p:nvPr/>
        </p:nvCxnSpPr>
        <p:spPr>
          <a:xfrm>
            <a:off x="2628326" y="3735715"/>
            <a:ext cx="3594801" cy="707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23CE27-5372-446E-9E82-DF78B935DF01}"/>
              </a:ext>
            </a:extLst>
          </p:cNvPr>
          <p:cNvCxnSpPr/>
          <p:nvPr/>
        </p:nvCxnSpPr>
        <p:spPr>
          <a:xfrm flipH="1" flipV="1">
            <a:off x="2596161" y="4034388"/>
            <a:ext cx="3626966" cy="1061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8F332-FE05-47BE-A7AD-59C867E591D4}"/>
              </a:ext>
            </a:extLst>
          </p:cNvPr>
          <p:cNvSpPr/>
          <p:nvPr/>
        </p:nvSpPr>
        <p:spPr>
          <a:xfrm>
            <a:off x="1833395" y="3735715"/>
            <a:ext cx="746683" cy="514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9324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01B3-BA3C-4488-A287-CB354469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A8B5-6C24-49E8-9CC6-ECF5268C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: </a:t>
            </a:r>
            <a:r>
              <a:rPr lang="fr-FR" dirty="0" err="1"/>
              <a:t>node</a:t>
            </a:r>
            <a:r>
              <a:rPr lang="fr-FR" dirty="0"/>
              <a:t> LTS</a:t>
            </a:r>
          </a:p>
          <a:p>
            <a:r>
              <a:rPr lang="fr-FR" dirty="0"/>
              <a:t>Versioning de </a:t>
            </a:r>
            <a:r>
              <a:rPr lang="fr-FR" dirty="0" err="1"/>
              <a:t>nodejs</a:t>
            </a:r>
            <a:r>
              <a:rPr lang="fr-FR" dirty="0"/>
              <a:t> : </a:t>
            </a:r>
            <a:r>
              <a:rPr lang="fr-FR" dirty="0" err="1"/>
              <a:t>nvm</a:t>
            </a:r>
            <a:r>
              <a:rPr lang="fr-FR" dirty="0"/>
              <a:t>, volta</a:t>
            </a:r>
          </a:p>
          <a:p>
            <a:r>
              <a:rPr lang="fr-FR" dirty="0"/>
              <a:t>IDE : </a:t>
            </a:r>
            <a:r>
              <a:rPr lang="fr-FR" b="1" dirty="0"/>
              <a:t>Visual Studio 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 (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ultimate</a:t>
            </a:r>
            <a:r>
              <a:rPr lang="fr-FR" dirty="0"/>
              <a:t>, </a:t>
            </a:r>
            <a:r>
              <a:rPr lang="fr-FR" dirty="0" err="1"/>
              <a:t>PHPStorm</a:t>
            </a:r>
            <a:r>
              <a:rPr lang="fr-FR" dirty="0"/>
              <a:t>, </a:t>
            </a:r>
            <a:r>
              <a:rPr lang="fr-FR" dirty="0" err="1"/>
              <a:t>WebStorm</a:t>
            </a:r>
            <a:r>
              <a:rPr lang="fr-FR" dirty="0"/>
              <a:t>, etc.)</a:t>
            </a:r>
          </a:p>
          <a:p>
            <a:r>
              <a:rPr lang="fr-FR" dirty="0"/>
              <a:t>Base de </a:t>
            </a:r>
            <a:r>
              <a:rPr lang="fr-FR" dirty="0" err="1"/>
              <a:t>donnees</a:t>
            </a:r>
            <a:r>
              <a:rPr lang="fr-FR" dirty="0"/>
              <a:t> : MongoDB</a:t>
            </a:r>
          </a:p>
          <a:p>
            <a:r>
              <a:rPr lang="fr-FR" dirty="0"/>
              <a:t>SCM : </a:t>
            </a:r>
            <a:r>
              <a:rPr lang="fr-FR" b="1" dirty="0"/>
              <a:t>Git</a:t>
            </a:r>
            <a:r>
              <a:rPr lang="fr-FR" dirty="0"/>
              <a:t>, SVN, Mercury, CVS, </a:t>
            </a:r>
            <a:r>
              <a:rPr lang="fr-FR" dirty="0" err="1"/>
              <a:t>Clearcase</a:t>
            </a:r>
            <a:endParaRPr lang="fr-FR" dirty="0"/>
          </a:p>
          <a:p>
            <a:r>
              <a:rPr lang="fr-FR" dirty="0"/>
              <a:t>Navigateur : </a:t>
            </a:r>
            <a:r>
              <a:rPr lang="fr-FR" b="1" dirty="0"/>
              <a:t>Chrome</a:t>
            </a:r>
            <a:r>
              <a:rPr lang="fr-FR" dirty="0"/>
              <a:t>, Firefox, Safari, Opera, Edge, Brave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16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2F8-7D4C-42B6-9A5E-F039756F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23283" cy="1325563"/>
          </a:xfrm>
        </p:spPr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6C161-19E0-4B47-B9CB-6BBFFBFB13BB}"/>
              </a:ext>
            </a:extLst>
          </p:cNvPr>
          <p:cNvSpPr/>
          <p:nvPr/>
        </p:nvSpPr>
        <p:spPr>
          <a:xfrm>
            <a:off x="1107389" y="2747795"/>
            <a:ext cx="1488772" cy="150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A557D-F661-493A-9ADB-75C90ECD9E61}"/>
              </a:ext>
            </a:extLst>
          </p:cNvPr>
          <p:cNvCxnSpPr>
            <a:cxnSpLocks/>
          </p:cNvCxnSpPr>
          <p:nvPr/>
        </p:nvCxnSpPr>
        <p:spPr>
          <a:xfrm>
            <a:off x="2596161" y="2949974"/>
            <a:ext cx="3740309" cy="9603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87CA3B-6E5C-404B-BCF9-3BF6183D98C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2596161" y="3499074"/>
            <a:ext cx="3538130" cy="6306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857A0-0A9D-4DE2-9CE1-1F23330DA025}"/>
              </a:ext>
            </a:extLst>
          </p:cNvPr>
          <p:cNvSpPr/>
          <p:nvPr/>
        </p:nvSpPr>
        <p:spPr>
          <a:xfrm>
            <a:off x="6223127" y="3944020"/>
            <a:ext cx="1488772" cy="1502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70B83-8495-4AC7-8372-8D7C75CE5878}"/>
              </a:ext>
            </a:extLst>
          </p:cNvPr>
          <p:cNvSpPr txBox="1"/>
          <p:nvPr/>
        </p:nvSpPr>
        <p:spPr>
          <a:xfrm>
            <a:off x="7338941" y="3499073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623CEA-756A-4982-A6EC-431A91EF7FF6}"/>
              </a:ext>
            </a:extLst>
          </p:cNvPr>
          <p:cNvCxnSpPr/>
          <p:nvPr/>
        </p:nvCxnSpPr>
        <p:spPr>
          <a:xfrm>
            <a:off x="2628326" y="3735715"/>
            <a:ext cx="3594801" cy="707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23CE27-5372-446E-9E82-DF78B935DF01}"/>
              </a:ext>
            </a:extLst>
          </p:cNvPr>
          <p:cNvCxnSpPr/>
          <p:nvPr/>
        </p:nvCxnSpPr>
        <p:spPr>
          <a:xfrm flipH="1" flipV="1">
            <a:off x="2596161" y="4034388"/>
            <a:ext cx="3626966" cy="1061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8F332-FE05-47BE-A7AD-59C867E591D4}"/>
              </a:ext>
            </a:extLst>
          </p:cNvPr>
          <p:cNvSpPr/>
          <p:nvPr/>
        </p:nvSpPr>
        <p:spPr>
          <a:xfrm>
            <a:off x="1833395" y="3735715"/>
            <a:ext cx="746683" cy="514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110682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4F8D-8F3C-448F-A951-5E7C7FC8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1DF80-41AE-4D14-9712-D55822EF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94" y="1585952"/>
            <a:ext cx="6139982" cy="47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0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7D13-D0C7-4635-B23B-51A3F60A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AC86-1010-4EBD-9438-4EF485C6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https://caniuse.com/</a:t>
            </a:r>
            <a:endParaRPr lang="fr-FR" dirty="0"/>
          </a:p>
          <a:p>
            <a:r>
              <a:rPr lang="fr-FR" dirty="0">
                <a:hlinkClick r:id="rId3"/>
              </a:rPr>
              <a:t>https://docs.npmjs.com/cli/v6/using-npm/semver</a:t>
            </a:r>
            <a:endParaRPr lang="fr-FR" dirty="0"/>
          </a:p>
          <a:p>
            <a:r>
              <a:rPr lang="fr-FR" dirty="0">
                <a:hlinkClick r:id="rId4"/>
              </a:rPr>
              <a:t>https://semver.org/</a:t>
            </a:r>
            <a:endParaRPr lang="fr-FR" dirty="0"/>
          </a:p>
          <a:p>
            <a:r>
              <a:rPr lang="fr-FR" dirty="0">
                <a:hlinkClick r:id="rId5"/>
              </a:rPr>
              <a:t>https://nodejs.org/en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18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95A6-5051-456B-BF27-841801EF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BD1C-2CB0-41B5-B5A2-E1998D96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Git Graph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Intellicode</a:t>
            </a:r>
            <a:r>
              <a:rPr lang="fr-FR" dirty="0"/>
              <a:t> * (</a:t>
            </a:r>
            <a:r>
              <a:rPr lang="fr-FR" dirty="0" err="1"/>
              <a:t>microsoft</a:t>
            </a:r>
            <a:r>
              <a:rPr lang="fr-FR" dirty="0"/>
              <a:t>)</a:t>
            </a:r>
          </a:p>
          <a:p>
            <a:r>
              <a:rPr lang="fr-FR" dirty="0" err="1"/>
              <a:t>Thunder</a:t>
            </a:r>
            <a:r>
              <a:rPr lang="fr-FR" dirty="0"/>
              <a:t> Client</a:t>
            </a:r>
          </a:p>
          <a:p>
            <a:r>
              <a:rPr lang="fr-FR" dirty="0"/>
              <a:t>String Template Converter</a:t>
            </a:r>
          </a:p>
          <a:p>
            <a:r>
              <a:rPr lang="fr-FR" dirty="0" err="1"/>
              <a:t>CodeMetrics</a:t>
            </a:r>
            <a:endParaRPr lang="fr-FR" dirty="0"/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Material</a:t>
            </a:r>
            <a:r>
              <a:rPr lang="fr-FR" dirty="0"/>
              <a:t> Icon </a:t>
            </a:r>
            <a:r>
              <a:rPr lang="fr-FR" dirty="0" err="1"/>
              <a:t>Theme</a:t>
            </a:r>
            <a:r>
              <a:rPr lang="fr-FR" dirty="0"/>
              <a:t> (</a:t>
            </a:r>
            <a:r>
              <a:rPr lang="fr-FR" dirty="0" err="1"/>
              <a:t>philip</a:t>
            </a:r>
            <a:r>
              <a:rPr lang="fr-FR" dirty="0"/>
              <a:t> kief)</a:t>
            </a:r>
          </a:p>
          <a:p>
            <a:r>
              <a:rPr lang="fr-FR" dirty="0"/>
              <a:t>Document This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440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3074-8919-4BA3-9832-C5FE2708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Prettier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97706-5554-48CE-B2C8-157121F8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68" y="1641116"/>
            <a:ext cx="8152514" cy="45965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1959A0-284C-4737-827C-F073D6E11436}"/>
              </a:ext>
            </a:extLst>
          </p:cNvPr>
          <p:cNvCxnSpPr/>
          <p:nvPr/>
        </p:nvCxnSpPr>
        <p:spPr>
          <a:xfrm>
            <a:off x="6869487" y="974135"/>
            <a:ext cx="1052250" cy="2770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ED8BB7-8F3B-449A-B2CC-335359526F7A}"/>
              </a:ext>
            </a:extLst>
          </p:cNvPr>
          <p:cNvSpPr txBox="1"/>
          <p:nvPr/>
        </p:nvSpPr>
        <p:spPr>
          <a:xfrm>
            <a:off x="6001037" y="477877"/>
            <a:ext cx="112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</a:t>
            </a:r>
            <a:r>
              <a:rPr lang="fr-FR" dirty="0" err="1"/>
              <a:t>Prettier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2BC9AE-1332-4E7F-82AE-1E721FDEEECE}"/>
              </a:ext>
            </a:extLst>
          </p:cNvPr>
          <p:cNvCxnSpPr/>
          <p:nvPr/>
        </p:nvCxnSpPr>
        <p:spPr>
          <a:xfrm>
            <a:off x="2582376" y="4686874"/>
            <a:ext cx="5003928" cy="500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20B8AB-AACA-46CB-9EA1-3ED219A9C094}"/>
              </a:ext>
            </a:extLst>
          </p:cNvPr>
          <p:cNvSpPr txBox="1"/>
          <p:nvPr/>
        </p:nvSpPr>
        <p:spPr>
          <a:xfrm>
            <a:off x="964945" y="4411886"/>
            <a:ext cx="18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format on </a:t>
            </a:r>
            <a:r>
              <a:rPr lang="fr-FR" dirty="0" err="1"/>
              <a:t>save</a:t>
            </a:r>
            <a:endParaRPr lang="fr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0B01E0-8BB9-481A-9843-12BB497BFE10}"/>
              </a:ext>
            </a:extLst>
          </p:cNvPr>
          <p:cNvCxnSpPr/>
          <p:nvPr/>
        </p:nvCxnSpPr>
        <p:spPr>
          <a:xfrm>
            <a:off x="2416957" y="2104498"/>
            <a:ext cx="3326762" cy="2940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3F241D-6C46-4990-AB15-6F18805EF989}"/>
              </a:ext>
            </a:extLst>
          </p:cNvPr>
          <p:cNvSpPr txBox="1"/>
          <p:nvPr/>
        </p:nvSpPr>
        <p:spPr>
          <a:xfrm>
            <a:off x="445713" y="1989624"/>
            <a:ext cx="21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</a:t>
            </a:r>
            <a:r>
              <a:rPr lang="fr-FR" dirty="0" err="1"/>
              <a:t>filter</a:t>
            </a:r>
            <a:r>
              <a:rPr lang="fr-FR" dirty="0"/>
              <a:t> sur formatter</a:t>
            </a:r>
          </a:p>
        </p:txBody>
      </p:sp>
    </p:spTree>
    <p:extLst>
      <p:ext uri="{BB962C8B-B14F-4D97-AF65-F5344CB8AC3E}">
        <p14:creationId xmlns:p14="http://schemas.microsoft.com/office/powerpoint/2010/main" val="14751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391F-7776-454C-8649-D9875FDD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commit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77E83-3B4C-4AE8-A44D-6F0652C9CCBC}"/>
              </a:ext>
            </a:extLst>
          </p:cNvPr>
          <p:cNvSpPr/>
          <p:nvPr/>
        </p:nvSpPr>
        <p:spPr>
          <a:xfrm>
            <a:off x="418143" y="2761580"/>
            <a:ext cx="1989624" cy="233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F637A-A9B0-42C2-B66B-3B00676924D0}"/>
              </a:ext>
            </a:extLst>
          </p:cNvPr>
          <p:cNvSpPr/>
          <p:nvPr/>
        </p:nvSpPr>
        <p:spPr>
          <a:xfrm>
            <a:off x="3350503" y="2761580"/>
            <a:ext cx="1989624" cy="233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4C01F-ECB4-45EC-9D0B-6B623F6DB960}"/>
              </a:ext>
            </a:extLst>
          </p:cNvPr>
          <p:cNvSpPr/>
          <p:nvPr/>
        </p:nvSpPr>
        <p:spPr>
          <a:xfrm>
            <a:off x="7440797" y="2761580"/>
            <a:ext cx="1989624" cy="233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D8F6E4-863C-4638-9A47-12764CA24871}"/>
              </a:ext>
            </a:extLst>
          </p:cNvPr>
          <p:cNvCxnSpPr/>
          <p:nvPr/>
        </p:nvCxnSpPr>
        <p:spPr>
          <a:xfrm>
            <a:off x="5380716" y="3179723"/>
            <a:ext cx="2060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8AB059-2BE5-485E-8657-6E5C36BAB7E0}"/>
              </a:ext>
            </a:extLst>
          </p:cNvPr>
          <p:cNvSpPr txBox="1"/>
          <p:nvPr/>
        </p:nvSpPr>
        <p:spPr>
          <a:xfrm>
            <a:off x="5918328" y="266968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6B6446-9840-4BE3-A8FB-5DBBB9449FA8}"/>
              </a:ext>
            </a:extLst>
          </p:cNvPr>
          <p:cNvCxnSpPr/>
          <p:nvPr/>
        </p:nvCxnSpPr>
        <p:spPr>
          <a:xfrm>
            <a:off x="2439932" y="3039012"/>
            <a:ext cx="9105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20C2FC-9093-4FCA-9457-0A1FD12DEA51}"/>
              </a:ext>
            </a:extLst>
          </p:cNvPr>
          <p:cNvSpPr txBox="1"/>
          <p:nvPr/>
        </p:nvSpPr>
        <p:spPr>
          <a:xfrm>
            <a:off x="2554806" y="239398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376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05E-4BDD-4E6C-ACA9-158A96BC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commit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8891-223F-4EA8-A3EE-083B07E5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config --global user.name "Jean-Louis GUENEGO"</a:t>
            </a:r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jlguenego@gmail.com</a:t>
            </a:r>
          </a:p>
        </p:txBody>
      </p:sp>
    </p:spTree>
    <p:extLst>
      <p:ext uri="{BB962C8B-B14F-4D97-AF65-F5344CB8AC3E}">
        <p14:creationId xmlns:p14="http://schemas.microsoft.com/office/powerpoint/2010/main" val="264184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AB28-D7A9-43D2-BD67-1F73BD92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5AB47-D0C8-478B-BF32-18AC60FA12DB}"/>
              </a:ext>
            </a:extLst>
          </p:cNvPr>
          <p:cNvSpPr txBox="1"/>
          <p:nvPr/>
        </p:nvSpPr>
        <p:spPr>
          <a:xfrm>
            <a:off x="5036092" y="606537"/>
            <a:ext cx="28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 </a:t>
            </a:r>
            <a:r>
              <a:rPr lang="fr-FR" dirty="0" err="1"/>
              <a:t>Text</a:t>
            </a:r>
            <a:r>
              <a:rPr lang="fr-FR" dirty="0"/>
              <a:t> Transfer Protocol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05EAA-7F2D-4804-AC21-D496560DF3C4}"/>
              </a:ext>
            </a:extLst>
          </p:cNvPr>
          <p:cNvSpPr/>
          <p:nvPr/>
        </p:nvSpPr>
        <p:spPr>
          <a:xfrm>
            <a:off x="1580671" y="1585266"/>
            <a:ext cx="1171719" cy="160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5ADFB-91B9-432C-A103-8842CA313D14}"/>
              </a:ext>
            </a:extLst>
          </p:cNvPr>
          <p:cNvSpPr/>
          <p:nvPr/>
        </p:nvSpPr>
        <p:spPr>
          <a:xfrm>
            <a:off x="7697349" y="1585265"/>
            <a:ext cx="1171719" cy="160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FF34B9-24F6-48ED-96CA-438F514DDFC8}"/>
              </a:ext>
            </a:extLst>
          </p:cNvPr>
          <p:cNvCxnSpPr/>
          <p:nvPr/>
        </p:nvCxnSpPr>
        <p:spPr>
          <a:xfrm>
            <a:off x="2752390" y="1870155"/>
            <a:ext cx="49449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C7576-BC24-4E24-A5B4-C9FFBD57F227}"/>
              </a:ext>
            </a:extLst>
          </p:cNvPr>
          <p:cNvCxnSpPr>
            <a:cxnSpLocks/>
          </p:cNvCxnSpPr>
          <p:nvPr/>
        </p:nvCxnSpPr>
        <p:spPr>
          <a:xfrm flipH="1">
            <a:off x="2752390" y="2848884"/>
            <a:ext cx="48890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16D05-E952-482B-8B68-CBCC76B88F71}"/>
              </a:ext>
            </a:extLst>
          </p:cNvPr>
          <p:cNvSpPr txBox="1"/>
          <p:nvPr/>
        </p:nvSpPr>
        <p:spPr>
          <a:xfrm>
            <a:off x="992515" y="3597865"/>
            <a:ext cx="35575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Requete</a:t>
            </a:r>
            <a:r>
              <a:rPr lang="fr-FR" i="1" dirty="0"/>
              <a:t> HTTP :</a:t>
            </a:r>
          </a:p>
          <a:p>
            <a:r>
              <a:rPr lang="fr-FR" dirty="0"/>
              <a:t>POST /</a:t>
            </a:r>
            <a:r>
              <a:rPr lang="fr-FR" dirty="0" err="1"/>
              <a:t>toto?wwwwsdfsdf</a:t>
            </a:r>
            <a:r>
              <a:rPr lang="fr-FR" dirty="0"/>
              <a:t> HTTP/3.0</a:t>
            </a:r>
          </a:p>
          <a:p>
            <a:r>
              <a:rPr lang="fr-FR" dirty="0" err="1"/>
              <a:t>ids</a:t>
            </a:r>
            <a:r>
              <a:rPr lang="fr-FR" dirty="0"/>
              <a:t>: id1, id2, id3, id4</a:t>
            </a:r>
          </a:p>
          <a:p>
            <a:r>
              <a:rPr lang="fr-FR" dirty="0" err="1"/>
              <a:t>sdfsdffsd</a:t>
            </a:r>
            <a:r>
              <a:rPr lang="fr-FR" dirty="0"/>
              <a:t>: </a:t>
            </a:r>
            <a:r>
              <a:rPr lang="fr-FR" dirty="0" err="1"/>
              <a:t>asdfasdfas</a:t>
            </a:r>
            <a:endParaRPr lang="fr-FR" dirty="0"/>
          </a:p>
          <a:p>
            <a:r>
              <a:rPr lang="fr-FR" dirty="0" err="1"/>
              <a:t>asddddd</a:t>
            </a:r>
            <a:r>
              <a:rPr lang="fr-FR" dirty="0"/>
              <a:t>: </a:t>
            </a:r>
            <a:r>
              <a:rPr lang="fr-FR" dirty="0" err="1"/>
              <a:t>sdsdfsd</a:t>
            </a:r>
            <a:endParaRPr lang="fr-FR" dirty="0"/>
          </a:p>
          <a:p>
            <a:r>
              <a:rPr lang="fr-FR" dirty="0" err="1"/>
              <a:t>dfdffdf</a:t>
            </a:r>
            <a:r>
              <a:rPr lang="fr-FR" dirty="0"/>
              <a:t>: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User-Agent: Chrome 133</a:t>
            </a:r>
          </a:p>
          <a:p>
            <a:endParaRPr lang="fr-FR" dirty="0"/>
          </a:p>
          <a:p>
            <a:r>
              <a:rPr lang="fr-FR" dirty="0"/>
              <a:t>[…]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F0358-57E6-486F-8065-109C6EE59C57}"/>
              </a:ext>
            </a:extLst>
          </p:cNvPr>
          <p:cNvSpPr txBox="1"/>
          <p:nvPr/>
        </p:nvSpPr>
        <p:spPr>
          <a:xfrm>
            <a:off x="6550522" y="3529707"/>
            <a:ext cx="39562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Reponse</a:t>
            </a:r>
            <a:r>
              <a:rPr lang="fr-FR" i="1" dirty="0"/>
              <a:t> HTTP :</a:t>
            </a:r>
          </a:p>
          <a:p>
            <a:r>
              <a:rPr lang="fr-FR" dirty="0"/>
              <a:t>HTTP/2.0 201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 err="1"/>
              <a:t>rrtrtrtrt</a:t>
            </a:r>
            <a:r>
              <a:rPr lang="fr-FR" dirty="0"/>
              <a:t>: </a:t>
            </a:r>
            <a:r>
              <a:rPr lang="fr-FR" dirty="0" err="1"/>
              <a:t>fgfgfgfg</a:t>
            </a:r>
            <a:endParaRPr lang="fr-FR" dirty="0"/>
          </a:p>
          <a:p>
            <a:r>
              <a:rPr lang="fr-FR" dirty="0" err="1"/>
              <a:t>dfdfgdf</a:t>
            </a:r>
            <a:r>
              <a:rPr lang="fr-FR" dirty="0"/>
              <a:t>: </a:t>
            </a:r>
            <a:r>
              <a:rPr lang="fr-FR" dirty="0" err="1"/>
              <a:t>sdsdfdsf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4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/plain; </a:t>
            </a:r>
            <a:r>
              <a:rPr lang="fr-FR" dirty="0" err="1"/>
              <a:t>encoding</a:t>
            </a:r>
            <a:r>
              <a:rPr lang="fr-FR" dirty="0"/>
              <a:t>=utf8</a:t>
            </a:r>
          </a:p>
          <a:p>
            <a:endParaRPr lang="fr-FR" dirty="0"/>
          </a:p>
          <a:p>
            <a:r>
              <a:rPr lang="fr-FR" dirty="0"/>
              <a:t>tête</a:t>
            </a:r>
          </a:p>
        </p:txBody>
      </p:sp>
    </p:spTree>
    <p:extLst>
      <p:ext uri="{BB962C8B-B14F-4D97-AF65-F5344CB8AC3E}">
        <p14:creationId xmlns:p14="http://schemas.microsoft.com/office/powerpoint/2010/main" val="372440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535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notes</vt:lpstr>
      <vt:lpstr>Logiciels</vt:lpstr>
      <vt:lpstr>vscode install</vt:lpstr>
      <vt:lpstr>Webographie</vt:lpstr>
      <vt:lpstr>Vscode extensions</vt:lpstr>
      <vt:lpstr>Prettier</vt:lpstr>
      <vt:lpstr>git commit</vt:lpstr>
      <vt:lpstr>git commit config</vt:lpstr>
      <vt:lpstr>HTTP</vt:lpstr>
      <vt:lpstr>HTTP histoire</vt:lpstr>
      <vt:lpstr>Javascript history</vt:lpstr>
      <vt:lpstr>node logiciels</vt:lpstr>
      <vt:lpstr>les commandes npm</vt:lpstr>
      <vt:lpstr>modules</vt:lpstr>
      <vt:lpstr>npx</vt:lpstr>
      <vt:lpstr>PowerPoint Presentation</vt:lpstr>
      <vt:lpstr>asynchrone</vt:lpstr>
      <vt:lpstr>node 20 custom loader</vt:lpstr>
      <vt:lpstr>CORS</vt:lpstr>
      <vt:lpstr>CORS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43</cp:revision>
  <dcterms:created xsi:type="dcterms:W3CDTF">2023-10-10T08:02:31Z</dcterms:created>
  <dcterms:modified xsi:type="dcterms:W3CDTF">2023-10-13T14:59:45Z</dcterms:modified>
</cp:coreProperties>
</file>