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389B-5D0B-470D-8822-144B3D90FBB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12109-B5A0-4D09-AD44-B2664D14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44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2109-B5A0-4D09-AD44-B2664D1405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27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FC1A-00BF-4483-8039-12CF12E5771C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633-7D5E-4D1C-9401-740CF525C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43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FC1A-00BF-4483-8039-12CF12E5771C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633-7D5E-4D1C-9401-740CF525C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92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FC1A-00BF-4483-8039-12CF12E5771C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633-7D5E-4D1C-9401-740CF525C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7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FC1A-00BF-4483-8039-12CF12E5771C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633-7D5E-4D1C-9401-740CF525C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27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FC1A-00BF-4483-8039-12CF12E5771C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633-7D5E-4D1C-9401-740CF525C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98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FC1A-00BF-4483-8039-12CF12E5771C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633-7D5E-4D1C-9401-740CF525C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44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FC1A-00BF-4483-8039-12CF12E5771C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633-7D5E-4D1C-9401-740CF525C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14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FC1A-00BF-4483-8039-12CF12E5771C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633-7D5E-4D1C-9401-740CF525C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61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FC1A-00BF-4483-8039-12CF12E5771C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633-7D5E-4D1C-9401-740CF525C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2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FC1A-00BF-4483-8039-12CF12E5771C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633-7D5E-4D1C-9401-740CF525C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5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FC1A-00BF-4483-8039-12CF12E5771C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633-7D5E-4D1C-9401-740CF525C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03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FC1A-00BF-4483-8039-12CF12E5771C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A633-7D5E-4D1C-9401-740CF525C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Notes NJS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1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Chrome extension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JSON </a:t>
            </a:r>
            <a:r>
              <a:rPr lang="fr-FR" dirty="0" err="1" smtClean="0"/>
              <a:t>Formatter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28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6595672" y="1027906"/>
            <a:ext cx="1484026" cy="8608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5533868" y="2333671"/>
            <a:ext cx="1484026" cy="8608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7337685" y="2333670"/>
            <a:ext cx="1484026" cy="8608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9258924" y="2333669"/>
            <a:ext cx="1484026" cy="8608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8" idx="0"/>
            <a:endCxn id="7" idx="3"/>
          </p:cNvCxnSpPr>
          <p:nvPr/>
        </p:nvCxnSpPr>
        <p:spPr>
          <a:xfrm flipV="1">
            <a:off x="6275881" y="1762692"/>
            <a:ext cx="537122" cy="5709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0"/>
            <a:endCxn id="7" idx="4"/>
          </p:cNvCxnSpPr>
          <p:nvPr/>
        </p:nvCxnSpPr>
        <p:spPr>
          <a:xfrm flipH="1" flipV="1">
            <a:off x="7337685" y="1888761"/>
            <a:ext cx="742013" cy="4449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0" idx="0"/>
            <a:endCxn id="7" idx="6"/>
          </p:cNvCxnSpPr>
          <p:nvPr/>
        </p:nvCxnSpPr>
        <p:spPr>
          <a:xfrm flipH="1" flipV="1">
            <a:off x="8079698" y="1458334"/>
            <a:ext cx="1921239" cy="8753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337685" y="4090018"/>
            <a:ext cx="1484026" cy="8608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8" idx="0"/>
            <a:endCxn id="9" idx="4"/>
          </p:cNvCxnSpPr>
          <p:nvPr/>
        </p:nvCxnSpPr>
        <p:spPr>
          <a:xfrm flipV="1">
            <a:off x="8079698" y="3194525"/>
            <a:ext cx="0" cy="8954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9258924" y="4090017"/>
            <a:ext cx="1484026" cy="8608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cxnSp>
        <p:nvCxnSpPr>
          <p:cNvPr id="23" name="Connecteur droit avec flèche 22"/>
          <p:cNvCxnSpPr>
            <a:stCxn id="21" idx="0"/>
          </p:cNvCxnSpPr>
          <p:nvPr/>
        </p:nvCxnSpPr>
        <p:spPr>
          <a:xfrm flipH="1" flipV="1">
            <a:off x="8319541" y="3194524"/>
            <a:ext cx="1681396" cy="8954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1069297" y="2459925"/>
            <a:ext cx="1748853" cy="8608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284813" y="3597639"/>
            <a:ext cx="1229194" cy="70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intelligent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838793" y="3597639"/>
            <a:ext cx="1229194" cy="70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392773" y="3597639"/>
            <a:ext cx="1588958" cy="70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communicant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67746" y="439437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classe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968706" y="4394370"/>
            <a:ext cx="103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template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88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5 artefacts</a:t>
            </a:r>
          </a:p>
          <a:p>
            <a:pPr lvl="1"/>
            <a:r>
              <a:rPr lang="fr-FR" dirty="0" smtClean="0"/>
              <a:t>Composant</a:t>
            </a:r>
          </a:p>
          <a:p>
            <a:pPr lvl="1"/>
            <a:r>
              <a:rPr lang="fr-FR" dirty="0" smtClean="0"/>
              <a:t>Modules (paquet d’artefact)</a:t>
            </a:r>
          </a:p>
          <a:p>
            <a:pPr lvl="1"/>
            <a:r>
              <a:rPr lang="fr-FR" dirty="0" smtClean="0"/>
              <a:t>Directive</a:t>
            </a:r>
          </a:p>
          <a:p>
            <a:pPr lvl="1"/>
            <a:r>
              <a:rPr lang="fr-FR" dirty="0" smtClean="0"/>
              <a:t>Pipe</a:t>
            </a:r>
          </a:p>
          <a:p>
            <a:pPr lvl="1"/>
            <a:r>
              <a:rPr lang="fr-FR" dirty="0" smtClean="0"/>
              <a:t>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16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438275" y="4831831"/>
            <a:ext cx="4954250" cy="2026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820524" y="659568"/>
            <a:ext cx="1528997" cy="52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880485" y="1888761"/>
            <a:ext cx="1409076" cy="7944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7585023" y="1184223"/>
            <a:ext cx="0" cy="7045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06262" y="652073"/>
            <a:ext cx="1528997" cy="52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1" idx="1"/>
            <a:endCxn id="4" idx="3"/>
          </p:cNvCxnSpPr>
          <p:nvPr/>
        </p:nvCxnSpPr>
        <p:spPr>
          <a:xfrm flipH="1">
            <a:off x="8349521" y="914401"/>
            <a:ext cx="1156741" cy="749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091064" y="4434592"/>
            <a:ext cx="1409076" cy="7944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091064" y="3497706"/>
            <a:ext cx="1409076" cy="7944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091064" y="2560820"/>
            <a:ext cx="1409076" cy="7944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909278" y="1626433"/>
            <a:ext cx="1528997" cy="52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21" name="Connecteur en angle 20"/>
          <p:cNvCxnSpPr>
            <a:stCxn id="15" idx="6"/>
            <a:endCxn id="17" idx="2"/>
          </p:cNvCxnSpPr>
          <p:nvPr/>
        </p:nvCxnSpPr>
        <p:spPr>
          <a:xfrm flipV="1">
            <a:off x="5500140" y="2151088"/>
            <a:ext cx="173637" cy="174385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14" idx="6"/>
            <a:endCxn id="17" idx="2"/>
          </p:cNvCxnSpPr>
          <p:nvPr/>
        </p:nvCxnSpPr>
        <p:spPr>
          <a:xfrm flipV="1">
            <a:off x="5500140" y="2151088"/>
            <a:ext cx="173637" cy="268074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6" idx="6"/>
            <a:endCxn id="17" idx="2"/>
          </p:cNvCxnSpPr>
          <p:nvPr/>
        </p:nvCxnSpPr>
        <p:spPr>
          <a:xfrm flipV="1">
            <a:off x="5500140" y="2151088"/>
            <a:ext cx="173637" cy="80697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7" idx="0"/>
            <a:endCxn id="4" idx="1"/>
          </p:cNvCxnSpPr>
          <p:nvPr/>
        </p:nvCxnSpPr>
        <p:spPr>
          <a:xfrm flipV="1">
            <a:off x="5673777" y="921896"/>
            <a:ext cx="1146747" cy="70453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9207706" y="4119798"/>
            <a:ext cx="1409076" cy="7944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9207706" y="3252867"/>
            <a:ext cx="1409076" cy="7944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9069187" y="2205406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dirty="0" smtClean="0"/>
              <a:t>outes/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29" idx="0"/>
            <a:endCxn id="4" idx="2"/>
          </p:cNvCxnSpPr>
          <p:nvPr/>
        </p:nvCxnSpPr>
        <p:spPr>
          <a:xfrm flipH="1" flipV="1">
            <a:off x="7585023" y="1184223"/>
            <a:ext cx="2327221" cy="20686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8" idx="1"/>
            <a:endCxn id="4" idx="2"/>
          </p:cNvCxnSpPr>
          <p:nvPr/>
        </p:nvCxnSpPr>
        <p:spPr>
          <a:xfrm flipH="1" flipV="1">
            <a:off x="7585023" y="1184223"/>
            <a:ext cx="1829037" cy="30519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208302" y="3777522"/>
            <a:ext cx="1184223" cy="6570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Step1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10339464" y="1033997"/>
            <a:ext cx="1184223" cy="6570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Step2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3223508" y="3601562"/>
            <a:ext cx="1184223" cy="6570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Step3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87047" y="3662598"/>
            <a:ext cx="1329753" cy="894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Step4</a:t>
            </a:r>
          </a:p>
          <a:p>
            <a:pPr algn="ctr"/>
            <a:r>
              <a:rPr lang="fr-FR" dirty="0" smtClean="0"/>
              <a:t>Poser les liens</a:t>
            </a:r>
            <a:endParaRPr lang="fr-FR" dirty="0"/>
          </a:p>
        </p:txBody>
      </p:sp>
      <p:cxnSp>
        <p:nvCxnSpPr>
          <p:cNvPr id="41" name="Connecteur droit avec flèche 40"/>
          <p:cNvCxnSpPr>
            <a:stCxn id="39" idx="3"/>
            <a:endCxn id="14" idx="2"/>
          </p:cNvCxnSpPr>
          <p:nvPr/>
        </p:nvCxnSpPr>
        <p:spPr>
          <a:xfrm>
            <a:off x="2016800" y="4109804"/>
            <a:ext cx="2074264" cy="722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endCxn id="16" idx="2"/>
          </p:cNvCxnSpPr>
          <p:nvPr/>
        </p:nvCxnSpPr>
        <p:spPr>
          <a:xfrm flipV="1">
            <a:off x="2016800" y="2958059"/>
            <a:ext cx="2074264" cy="8194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6438275" y="5888637"/>
            <a:ext cx="1409076" cy="7944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6876737" y="4935154"/>
            <a:ext cx="1528997" cy="52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47" name="Connecteur droit avec flèche 46"/>
          <p:cNvCxnSpPr>
            <a:stCxn id="44" idx="0"/>
            <a:endCxn id="45" idx="2"/>
          </p:cNvCxnSpPr>
          <p:nvPr/>
        </p:nvCxnSpPr>
        <p:spPr>
          <a:xfrm flipV="1">
            <a:off x="7142813" y="5459809"/>
            <a:ext cx="498423" cy="428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496772" y="5329006"/>
            <a:ext cx="1528997" cy="52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49" name="Connecteur droit avec flèche 48"/>
          <p:cNvCxnSpPr>
            <a:stCxn id="48" idx="1"/>
            <a:endCxn id="45" idx="3"/>
          </p:cNvCxnSpPr>
          <p:nvPr/>
        </p:nvCxnSpPr>
        <p:spPr>
          <a:xfrm flipH="1" flipV="1">
            <a:off x="8405734" y="5197482"/>
            <a:ext cx="1091038" cy="39385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45" idx="0"/>
          </p:cNvCxnSpPr>
          <p:nvPr/>
        </p:nvCxnSpPr>
        <p:spPr>
          <a:xfrm flipV="1">
            <a:off x="7641236" y="1184223"/>
            <a:ext cx="2447144" cy="375093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8097186" y="5915047"/>
            <a:ext cx="1409076" cy="7944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 flipV="1">
            <a:off x="7641235" y="5459809"/>
            <a:ext cx="1160489" cy="4552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09666" y="659568"/>
            <a:ext cx="1813809" cy="749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</a:t>
            </a:r>
            <a:endParaRPr lang="fr-FR" dirty="0"/>
          </a:p>
        </p:txBody>
      </p:sp>
      <p:cxnSp>
        <p:nvCxnSpPr>
          <p:cNvPr id="61" name="Connecteur droit avec flèche 60"/>
          <p:cNvCxnSpPr>
            <a:stCxn id="59" idx="3"/>
          </p:cNvCxnSpPr>
          <p:nvPr/>
        </p:nvCxnSpPr>
        <p:spPr>
          <a:xfrm flipV="1">
            <a:off x="2323475" y="779489"/>
            <a:ext cx="4497049" cy="2548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9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https://refactoring.guru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89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cycle de vie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404734" y="3567659"/>
            <a:ext cx="11482466" cy="299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838200" y="3162925"/>
            <a:ext cx="0" cy="9593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78111" y="3162925"/>
            <a:ext cx="0" cy="8394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334125" y="304300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207896" y="3043003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4167266" y="3102964"/>
            <a:ext cx="14990" cy="8994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452079" y="304778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5336498" y="3102964"/>
            <a:ext cx="14991" cy="8994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568663" y="3043003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90445" y="4407108"/>
            <a:ext cx="8238565" cy="509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32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389744" y="2098623"/>
            <a:ext cx="11392525" cy="449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989351" y="1708879"/>
            <a:ext cx="0" cy="974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514538" y="1656413"/>
            <a:ext cx="0" cy="974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7784892" y="1611443"/>
            <a:ext cx="0" cy="974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26827" y="1939151"/>
            <a:ext cx="204866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14538" y="1939151"/>
            <a:ext cx="117423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784893" y="1858780"/>
            <a:ext cx="117422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49508" y="1244184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hover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302177" y="125917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click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274570" y="4691921"/>
            <a:ext cx="3747541" cy="2053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56754" y="5269042"/>
            <a:ext cx="644577" cy="8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0553076" y="4976734"/>
            <a:ext cx="629587" cy="148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>
            <a:endCxn id="17" idx="1"/>
          </p:cNvCxnSpPr>
          <p:nvPr/>
        </p:nvCxnSpPr>
        <p:spPr>
          <a:xfrm>
            <a:off x="9401331" y="5718747"/>
            <a:ext cx="115174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9079042" y="4077325"/>
            <a:ext cx="0" cy="11917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719278" y="3582648"/>
            <a:ext cx="719528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89744" y="3282846"/>
            <a:ext cx="113925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0" idx="2"/>
          </p:cNvCxnSpPr>
          <p:nvPr/>
        </p:nvCxnSpPr>
        <p:spPr>
          <a:xfrm>
            <a:off x="1129260" y="2418837"/>
            <a:ext cx="9992" cy="864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31693" y="3087973"/>
            <a:ext cx="4164766" cy="4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5336498" y="2166077"/>
            <a:ext cx="134912" cy="8544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501390" y="1705130"/>
            <a:ext cx="0" cy="9218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501390" y="1939151"/>
            <a:ext cx="194872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9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389744" y="2098623"/>
            <a:ext cx="11392525" cy="449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989351" y="1708879"/>
            <a:ext cx="0" cy="974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514538" y="1656413"/>
            <a:ext cx="0" cy="974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7784892" y="1611443"/>
            <a:ext cx="0" cy="974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26827" y="1939151"/>
            <a:ext cx="204866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14538" y="1939151"/>
            <a:ext cx="117423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784893" y="1858780"/>
            <a:ext cx="117422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49508" y="1244184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hover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302177" y="125917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click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274570" y="4691921"/>
            <a:ext cx="3747541" cy="2053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56754" y="5269042"/>
            <a:ext cx="644577" cy="8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0553076" y="4976734"/>
            <a:ext cx="629587" cy="148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>
            <a:endCxn id="17" idx="1"/>
          </p:cNvCxnSpPr>
          <p:nvPr/>
        </p:nvCxnSpPr>
        <p:spPr>
          <a:xfrm>
            <a:off x="9401331" y="5718747"/>
            <a:ext cx="115174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9079042" y="4077325"/>
            <a:ext cx="0" cy="11917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719278" y="3582648"/>
            <a:ext cx="719528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89744" y="3282846"/>
            <a:ext cx="113925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0" idx="2"/>
          </p:cNvCxnSpPr>
          <p:nvPr/>
        </p:nvCxnSpPr>
        <p:spPr>
          <a:xfrm>
            <a:off x="1129260" y="2418837"/>
            <a:ext cx="9992" cy="864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59308" y="1939150"/>
            <a:ext cx="4164766" cy="4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5336498" y="2166077"/>
            <a:ext cx="134912" cy="8544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501390" y="1705130"/>
            <a:ext cx="0" cy="9218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501390" y="1939151"/>
            <a:ext cx="194872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39252" y="2977218"/>
            <a:ext cx="4164766" cy="4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9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538" y="2683239"/>
            <a:ext cx="1798819" cy="115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13751" y="1141750"/>
            <a:ext cx="1798819" cy="115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 </a:t>
            </a:r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13751" y="68954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localhost:4200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503357" y="1349115"/>
            <a:ext cx="3210394" cy="15289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4" idx="3"/>
          </p:cNvCxnSpPr>
          <p:nvPr/>
        </p:nvCxnSpPr>
        <p:spPr>
          <a:xfrm flipH="1">
            <a:off x="2503357" y="2008682"/>
            <a:ext cx="3210394" cy="12516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13751" y="4112301"/>
            <a:ext cx="1798819" cy="115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Back-end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713751" y="368758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  <a:r>
              <a:rPr lang="fr-FR" dirty="0" smtClean="0"/>
              <a:t>ocalhost:3000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503357" y="3537679"/>
            <a:ext cx="3210394" cy="9293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2218544" y="3872246"/>
            <a:ext cx="3495207" cy="1239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61344" y="3687580"/>
            <a:ext cx="914400" cy="674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81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64695" y="1727618"/>
            <a:ext cx="11557416" cy="449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479685" y="3372787"/>
            <a:ext cx="11587397" cy="299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566471" y="1375349"/>
            <a:ext cx="0" cy="704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81461" y="1499016"/>
            <a:ext cx="269823" cy="40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716372" y="1903751"/>
            <a:ext cx="97438" cy="14690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1304" y="3110458"/>
            <a:ext cx="284813" cy="58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64695" y="5546361"/>
            <a:ext cx="11602387" cy="449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3" idx="2"/>
          </p:cNvCxnSpPr>
          <p:nvPr/>
        </p:nvCxnSpPr>
        <p:spPr>
          <a:xfrm>
            <a:off x="1963711" y="3695075"/>
            <a:ext cx="142406" cy="1851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06117" y="5276538"/>
            <a:ext cx="4294683" cy="59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273383" y="3110458"/>
            <a:ext cx="284813" cy="58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endCxn id="19" idx="2"/>
          </p:cNvCxnSpPr>
          <p:nvPr/>
        </p:nvCxnSpPr>
        <p:spPr>
          <a:xfrm flipV="1">
            <a:off x="6273383" y="3695075"/>
            <a:ext cx="142407" cy="14240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6400800" y="1843790"/>
            <a:ext cx="318540" cy="11092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19340" y="1446550"/>
            <a:ext cx="269823" cy="50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464695" y="322288"/>
            <a:ext cx="11557416" cy="449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78308" y="127419"/>
            <a:ext cx="164892" cy="51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>
            <a:off x="2518348" y="0"/>
            <a:ext cx="0" cy="10193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31" idx="2"/>
          </p:cNvCxnSpPr>
          <p:nvPr/>
        </p:nvCxnSpPr>
        <p:spPr>
          <a:xfrm>
            <a:off x="2660754" y="644579"/>
            <a:ext cx="232348" cy="27581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83040" y="3087972"/>
            <a:ext cx="239843" cy="72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51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Logiciels à installer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(</a:t>
            </a:r>
            <a:r>
              <a:rPr lang="fr-FR" dirty="0" err="1" smtClean="0"/>
              <a:t>nvm</a:t>
            </a:r>
            <a:r>
              <a:rPr lang="fr-FR" dirty="0" smtClean="0"/>
              <a:t>)</a:t>
            </a:r>
          </a:p>
          <a:p>
            <a:r>
              <a:rPr lang="fr-FR" dirty="0" smtClean="0"/>
              <a:t>Git, </a:t>
            </a:r>
            <a:r>
              <a:rPr lang="fr-FR" dirty="0" err="1" smtClean="0"/>
              <a:t>Tortoise</a:t>
            </a:r>
            <a:r>
              <a:rPr lang="fr-FR" dirty="0" smtClean="0"/>
              <a:t> Git</a:t>
            </a:r>
          </a:p>
          <a:p>
            <a:r>
              <a:rPr lang="fr-FR" dirty="0" smtClean="0"/>
              <a:t>Visual Studio Code (code, </a:t>
            </a:r>
            <a:r>
              <a:rPr lang="fr-FR" dirty="0" err="1" smtClean="0"/>
              <a:t>vscode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06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2216" y="959370"/>
            <a:ext cx="7824866" cy="359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09862" y="1484026"/>
            <a:ext cx="1633928" cy="14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83830" y="959370"/>
            <a:ext cx="1618937" cy="284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</a:t>
            </a:r>
          </a:p>
          <a:p>
            <a:pPr algn="ctr"/>
            <a:r>
              <a:rPr lang="fr-FR" dirty="0" smtClean="0"/>
              <a:t>Proxy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nginx</a:t>
            </a:r>
            <a:r>
              <a:rPr lang="fr-FR" dirty="0" smtClean="0"/>
              <a:t>)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HTTPS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3402767" y="1484026"/>
            <a:ext cx="7856097" cy="14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55697" y="1199208"/>
            <a:ext cx="839449" cy="98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authN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602510" y="1199208"/>
            <a:ext cx="839451" cy="98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authZ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508884" y="1199209"/>
            <a:ext cx="839449" cy="2608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449580" y="1199210"/>
            <a:ext cx="839449" cy="260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accessLog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591863" y="1199208"/>
            <a:ext cx="1171734" cy="98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034672" y="1199208"/>
            <a:ext cx="804468" cy="98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sanitizing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1258864" y="1199208"/>
            <a:ext cx="634587" cy="2608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18" name="Cylindre 17"/>
          <p:cNvSpPr/>
          <p:nvPr/>
        </p:nvSpPr>
        <p:spPr>
          <a:xfrm>
            <a:off x="10927830" y="5021705"/>
            <a:ext cx="965621" cy="1439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endCxn id="18" idx="1"/>
          </p:cNvCxnSpPr>
          <p:nvPr/>
        </p:nvCxnSpPr>
        <p:spPr>
          <a:xfrm flipH="1">
            <a:off x="11410641" y="3807502"/>
            <a:ext cx="131785" cy="1214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3402768" y="3320318"/>
            <a:ext cx="7856096" cy="37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ylindre 26"/>
          <p:cNvSpPr/>
          <p:nvPr/>
        </p:nvSpPr>
        <p:spPr>
          <a:xfrm>
            <a:off x="4437089" y="5021705"/>
            <a:ext cx="1071795" cy="12891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endCxn id="27" idx="1"/>
          </p:cNvCxnSpPr>
          <p:nvPr/>
        </p:nvCxnSpPr>
        <p:spPr>
          <a:xfrm>
            <a:off x="4886793" y="3807502"/>
            <a:ext cx="86194" cy="1214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re 29"/>
          <p:cNvSpPr/>
          <p:nvPr/>
        </p:nvSpPr>
        <p:spPr>
          <a:xfrm>
            <a:off x="7944787" y="5179100"/>
            <a:ext cx="1079292" cy="11992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/>
          <p:cNvCxnSpPr>
            <a:endCxn id="30" idx="1"/>
          </p:cNvCxnSpPr>
          <p:nvPr/>
        </p:nvCxnSpPr>
        <p:spPr>
          <a:xfrm>
            <a:off x="8019738" y="2188559"/>
            <a:ext cx="464695" cy="29905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736381" y="22614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401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7602510" y="22362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403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8669317" y="5096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400</a:t>
            </a:r>
            <a:endParaRPr lang="fr-FR" dirty="0"/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233591" y="3295115"/>
            <a:ext cx="15027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ylindre 37"/>
          <p:cNvSpPr/>
          <p:nvPr/>
        </p:nvSpPr>
        <p:spPr>
          <a:xfrm>
            <a:off x="6614410" y="5021705"/>
            <a:ext cx="1079292" cy="11992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6736381" y="2213762"/>
            <a:ext cx="239040" cy="28079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1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Shallow</a:t>
            </a:r>
            <a:r>
              <a:rPr lang="fr-FR" dirty="0" smtClean="0"/>
              <a:t> copy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563318" y="1963711"/>
            <a:ext cx="1558977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31" idx="2"/>
          </p:cNvCxnSpPr>
          <p:nvPr/>
        </p:nvCxnSpPr>
        <p:spPr>
          <a:xfrm flipH="1">
            <a:off x="2878111" y="2848131"/>
            <a:ext cx="464696" cy="8694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563318" y="30981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titi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2443397" y="3582649"/>
            <a:ext cx="1334124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7122826" y="1949024"/>
            <a:ext cx="1558977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endParaRPr lang="fr-FR" dirty="0"/>
          </a:p>
        </p:txBody>
      </p:sp>
      <p:cxnSp>
        <p:nvCxnSpPr>
          <p:cNvPr id="38" name="Connecteur droit avec flèche 37"/>
          <p:cNvCxnSpPr>
            <a:stCxn id="36" idx="2"/>
            <a:endCxn id="46" idx="0"/>
          </p:cNvCxnSpPr>
          <p:nvPr/>
        </p:nvCxnSpPr>
        <p:spPr>
          <a:xfrm>
            <a:off x="7902315" y="2833444"/>
            <a:ext cx="262328" cy="760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121162" y="26985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titi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630773" y="4232011"/>
            <a:ext cx="464696" cy="8694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48721" y="5081666"/>
            <a:ext cx="1394085" cy="76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7497581" y="3593950"/>
            <a:ext cx="1334124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 flipH="1">
            <a:off x="2645763" y="4347148"/>
            <a:ext cx="5403955" cy="73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96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copy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03554" y="2098623"/>
            <a:ext cx="1109272" cy="64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79292" y="3222885"/>
            <a:ext cx="959370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608289" y="3192905"/>
            <a:ext cx="1019331" cy="5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82256" y="3222885"/>
            <a:ext cx="869429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1813810" y="2821898"/>
            <a:ext cx="794479" cy="3710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2"/>
            <a:endCxn id="6" idx="0"/>
          </p:cNvCxnSpPr>
          <p:nvPr/>
        </p:nvCxnSpPr>
        <p:spPr>
          <a:xfrm>
            <a:off x="2758190" y="2743200"/>
            <a:ext cx="359765" cy="449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endCxn id="7" idx="0"/>
          </p:cNvCxnSpPr>
          <p:nvPr/>
        </p:nvCxnSpPr>
        <p:spPr>
          <a:xfrm>
            <a:off x="2863122" y="2795665"/>
            <a:ext cx="1753849" cy="4272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9843" y="3222885"/>
            <a:ext cx="598357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4" idx="1"/>
            <a:endCxn id="16" idx="0"/>
          </p:cNvCxnSpPr>
          <p:nvPr/>
        </p:nvCxnSpPr>
        <p:spPr>
          <a:xfrm flipH="1">
            <a:off x="539022" y="2420912"/>
            <a:ext cx="1664532" cy="8019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91672" y="2146093"/>
            <a:ext cx="1109272" cy="64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7767410" y="3270355"/>
            <a:ext cx="959370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296407" y="3240375"/>
            <a:ext cx="1019331" cy="5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0870374" y="3270355"/>
            <a:ext cx="869429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8501928" y="2869368"/>
            <a:ext cx="794479" cy="3710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9" idx="2"/>
            <a:endCxn id="21" idx="0"/>
          </p:cNvCxnSpPr>
          <p:nvPr/>
        </p:nvCxnSpPr>
        <p:spPr>
          <a:xfrm>
            <a:off x="9446308" y="2790670"/>
            <a:ext cx="359765" cy="449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endCxn id="22" idx="0"/>
          </p:cNvCxnSpPr>
          <p:nvPr/>
        </p:nvCxnSpPr>
        <p:spPr>
          <a:xfrm>
            <a:off x="9551240" y="2843135"/>
            <a:ext cx="1753849" cy="4272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27961" y="3270355"/>
            <a:ext cx="598357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19" idx="1"/>
            <a:endCxn id="26" idx="0"/>
          </p:cNvCxnSpPr>
          <p:nvPr/>
        </p:nvCxnSpPr>
        <p:spPr>
          <a:xfrm flipH="1">
            <a:off x="7227140" y="2468382"/>
            <a:ext cx="1664532" cy="8019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2"/>
          </p:cNvCxnSpPr>
          <p:nvPr/>
        </p:nvCxnSpPr>
        <p:spPr>
          <a:xfrm flipH="1">
            <a:off x="1184223" y="3777521"/>
            <a:ext cx="374754" cy="7495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1708879" y="3824991"/>
            <a:ext cx="494675" cy="642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8200" y="4527030"/>
            <a:ext cx="720777" cy="5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956216" y="4467069"/>
            <a:ext cx="720777" cy="5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H="1">
            <a:off x="7795830" y="3808205"/>
            <a:ext cx="374754" cy="7495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8320486" y="3855675"/>
            <a:ext cx="494675" cy="642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449807" y="4557714"/>
            <a:ext cx="720777" cy="5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8567823" y="4497753"/>
            <a:ext cx="720777" cy="5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13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774" y="899410"/>
            <a:ext cx="11452485" cy="839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128603" y="899410"/>
            <a:ext cx="809469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&amp;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888761" y="389744"/>
            <a:ext cx="284813" cy="509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543987" y="20986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345180" y="899410"/>
            <a:ext cx="1678899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titi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90348" y="57919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&amp;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227226" y="899410"/>
            <a:ext cx="809469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&amp;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9661160" y="899410"/>
            <a:ext cx="1678899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coucou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077325" y="389744"/>
            <a:ext cx="149901" cy="509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920732" y="905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44774" y="5039194"/>
            <a:ext cx="11452485" cy="839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128603" y="5039194"/>
            <a:ext cx="809469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&amp;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888761" y="4529528"/>
            <a:ext cx="284813" cy="509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543987" y="43496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7345180" y="5039194"/>
            <a:ext cx="1004341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titi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090348" y="471897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&amp;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227226" y="5039194"/>
            <a:ext cx="809469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&amp;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9661160" y="5039194"/>
            <a:ext cx="1678899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toto</a:t>
            </a:r>
            <a:endParaRPr lang="fr-FR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077325" y="4529528"/>
            <a:ext cx="149901" cy="509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920732" y="4230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cxnSp>
        <p:nvCxnSpPr>
          <p:cNvPr id="27" name="Connecteur en arc 26"/>
          <p:cNvCxnSpPr>
            <a:stCxn id="20" idx="0"/>
          </p:cNvCxnSpPr>
          <p:nvPr/>
        </p:nvCxnSpPr>
        <p:spPr>
          <a:xfrm rot="5400000" flipH="1" flipV="1">
            <a:off x="9132759" y="3753786"/>
            <a:ext cx="12700" cy="2570816"/>
          </a:xfrm>
          <a:prstGeom prst="curvedConnector4">
            <a:avLst>
              <a:gd name="adj1" fmla="val 8350819"/>
              <a:gd name="adj2" fmla="val 5976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06543" y="5058968"/>
            <a:ext cx="809469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&amp;2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5204625" y="4549302"/>
            <a:ext cx="149901" cy="509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36695" y="42417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6325849" y="5032844"/>
            <a:ext cx="1004341" cy="83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titi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6071017" y="471262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&amp;2</a:t>
            </a:r>
            <a:endParaRPr lang="fr-FR" dirty="0"/>
          </a:p>
        </p:txBody>
      </p:sp>
      <p:cxnSp>
        <p:nvCxnSpPr>
          <p:cNvPr id="35" name="Connecteur en arc 34"/>
          <p:cNvCxnSpPr>
            <a:stCxn id="33" idx="0"/>
            <a:endCxn id="23" idx="0"/>
          </p:cNvCxnSpPr>
          <p:nvPr/>
        </p:nvCxnSpPr>
        <p:spPr>
          <a:xfrm rot="16200000" flipH="1">
            <a:off x="8661140" y="3199724"/>
            <a:ext cx="6350" cy="3672590"/>
          </a:xfrm>
          <a:prstGeom prst="curvedConnector3">
            <a:avLst>
              <a:gd name="adj1" fmla="val -2649836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8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84813" y="1274164"/>
            <a:ext cx="11587397" cy="74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199213" y="1004341"/>
            <a:ext cx="0" cy="704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090473" y="959370"/>
            <a:ext cx="719528" cy="704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718747" y="959370"/>
            <a:ext cx="719528" cy="704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650636" y="959370"/>
            <a:ext cx="719528" cy="704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8064708" y="959370"/>
            <a:ext cx="0" cy="7495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02303" y="2700726"/>
            <a:ext cx="11587397" cy="74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216703" y="2430903"/>
            <a:ext cx="0" cy="704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3107963" y="2385932"/>
            <a:ext cx="719528" cy="704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5736237" y="2385932"/>
            <a:ext cx="719528" cy="704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668126" y="2385932"/>
            <a:ext cx="719528" cy="704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8064708" y="2385932"/>
            <a:ext cx="509666" cy="704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8064708" y="2385932"/>
            <a:ext cx="524656" cy="65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6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0153" y="1986641"/>
            <a:ext cx="4245429" cy="8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90154" y="3471182"/>
            <a:ext cx="4245429" cy="8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applicative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890155" y="4955723"/>
            <a:ext cx="4245429" cy="8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7" name="Émoticône 6"/>
          <p:cNvSpPr/>
          <p:nvPr/>
        </p:nvSpPr>
        <p:spPr>
          <a:xfrm>
            <a:off x="4539338" y="228600"/>
            <a:ext cx="947057" cy="8654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7" idx="4"/>
            <a:endCxn id="4" idx="0"/>
          </p:cNvCxnSpPr>
          <p:nvPr/>
        </p:nvCxnSpPr>
        <p:spPr>
          <a:xfrm>
            <a:off x="5012867" y="1094014"/>
            <a:ext cx="1" cy="89262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2"/>
            <a:endCxn id="5" idx="0"/>
          </p:cNvCxnSpPr>
          <p:nvPr/>
        </p:nvCxnSpPr>
        <p:spPr>
          <a:xfrm>
            <a:off x="5012868" y="2884713"/>
            <a:ext cx="1" cy="58646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5" idx="2"/>
            <a:endCxn id="6" idx="0"/>
          </p:cNvCxnSpPr>
          <p:nvPr/>
        </p:nvCxnSpPr>
        <p:spPr>
          <a:xfrm>
            <a:off x="5012869" y="4369254"/>
            <a:ext cx="1" cy="58646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ccolade ouvrante 15"/>
          <p:cNvSpPr/>
          <p:nvPr/>
        </p:nvSpPr>
        <p:spPr>
          <a:xfrm>
            <a:off x="1616527" y="3177947"/>
            <a:ext cx="1061359" cy="2896282"/>
          </a:xfrm>
          <a:prstGeom prst="leftBrace">
            <a:avLst>
              <a:gd name="adj1" fmla="val 8333"/>
              <a:gd name="adj2" fmla="val 5056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46957" y="444142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Back-end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89857" y="2318657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Front-end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017329" y="522009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017329" y="3735552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Nodejs</a:t>
            </a:r>
            <a:r>
              <a:rPr lang="fr-FR" dirty="0" smtClean="0"/>
              <a:t> (express)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858792" y="2251011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React</a:t>
            </a:r>
            <a:r>
              <a:rPr lang="fr-FR" dirty="0" smtClean="0"/>
              <a:t>/</a:t>
            </a:r>
            <a:r>
              <a:rPr lang="fr-FR" b="1" dirty="0" err="1" smtClean="0"/>
              <a:t>angular</a:t>
            </a:r>
            <a:r>
              <a:rPr lang="fr-FR" dirty="0" smtClean="0"/>
              <a:t>/vue/svelte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55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Service</a:t>
            </a:r>
          </a:p>
          <a:p>
            <a:r>
              <a:rPr lang="fr-FR" dirty="0" err="1" smtClean="0"/>
              <a:t>Error</a:t>
            </a:r>
            <a:r>
              <a:rPr lang="fr-FR" dirty="0" smtClean="0"/>
              <a:t> Lens</a:t>
            </a:r>
          </a:p>
          <a:p>
            <a:r>
              <a:rPr lang="fr-FR" dirty="0" err="1" smtClean="0"/>
              <a:t>Javascript</a:t>
            </a:r>
            <a:r>
              <a:rPr lang="fr-FR" dirty="0" smtClean="0"/>
              <a:t> ES6 </a:t>
            </a:r>
            <a:r>
              <a:rPr lang="fr-FR" dirty="0" err="1" smtClean="0"/>
              <a:t>Snippet</a:t>
            </a:r>
            <a:endParaRPr lang="fr-FR" dirty="0" smtClean="0"/>
          </a:p>
          <a:p>
            <a:r>
              <a:rPr lang="fr-FR" dirty="0" smtClean="0"/>
              <a:t>TSCO (</a:t>
            </a:r>
            <a:r>
              <a:rPr lang="fr-FR" dirty="0" err="1" smtClean="0"/>
              <a:t>Typescript</a:t>
            </a:r>
            <a:r>
              <a:rPr lang="fr-FR" dirty="0" smtClean="0"/>
              <a:t> Class </a:t>
            </a:r>
            <a:r>
              <a:rPr lang="fr-FR" dirty="0" err="1" smtClean="0"/>
              <a:t>Organizer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450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/>
              <a:t>g</a:t>
            </a:r>
            <a:r>
              <a:rPr lang="fr-FR" dirty="0" smtClean="0"/>
              <a:t>it config –global user.name « Jean-Louis GUENEGO »</a:t>
            </a:r>
          </a:p>
          <a:p>
            <a:r>
              <a:rPr lang="fr-FR" dirty="0" smtClean="0"/>
              <a:t>git config –global </a:t>
            </a:r>
            <a:r>
              <a:rPr lang="fr-FR" dirty="0" err="1" smtClean="0"/>
              <a:t>user.email</a:t>
            </a:r>
            <a:r>
              <a:rPr lang="fr-FR" dirty="0" smtClean="0"/>
              <a:t> jlguenego@gmail.com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79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 –y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640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camelCase</a:t>
            </a:r>
            <a:r>
              <a:rPr lang="fr-FR" dirty="0" smtClean="0"/>
              <a:t>, </a:t>
            </a:r>
            <a:r>
              <a:rPr lang="fr-FR" dirty="0" err="1" smtClean="0"/>
              <a:t>lowerCamelCase</a:t>
            </a:r>
            <a:endParaRPr lang="fr-FR" dirty="0" smtClean="0"/>
          </a:p>
          <a:p>
            <a:r>
              <a:rPr lang="fr-FR" dirty="0" err="1" smtClean="0"/>
              <a:t>PascalCase</a:t>
            </a:r>
            <a:r>
              <a:rPr lang="fr-FR" dirty="0" smtClean="0"/>
              <a:t>, </a:t>
            </a:r>
            <a:r>
              <a:rPr lang="fr-FR" dirty="0" err="1" smtClean="0"/>
              <a:t>UpperCamelCase</a:t>
            </a:r>
            <a:endParaRPr lang="fr-FR" dirty="0" smtClean="0"/>
          </a:p>
          <a:p>
            <a:r>
              <a:rPr lang="fr-FR" dirty="0" err="1" smtClean="0"/>
              <a:t>snake_case</a:t>
            </a:r>
            <a:endParaRPr lang="fr-FR" dirty="0" smtClean="0"/>
          </a:p>
          <a:p>
            <a:r>
              <a:rPr lang="fr-FR" dirty="0" smtClean="0"/>
              <a:t>spinal-case, kebab-case</a:t>
            </a:r>
          </a:p>
          <a:p>
            <a:r>
              <a:rPr lang="fr-FR" dirty="0" smtClean="0"/>
              <a:t>Http-Header-Case</a:t>
            </a:r>
          </a:p>
          <a:p>
            <a:r>
              <a:rPr lang="fr-FR" dirty="0" smtClean="0"/>
              <a:t>CONSTANT_CASE</a:t>
            </a:r>
          </a:p>
          <a:p>
            <a:r>
              <a:rPr lang="fr-FR" dirty="0" err="1" smtClean="0"/>
              <a:t>Train_Case</a:t>
            </a:r>
            <a:endParaRPr lang="fr-FR" dirty="0" smtClean="0"/>
          </a:p>
          <a:p>
            <a:r>
              <a:rPr lang="fr-FR" dirty="0" smtClean="0"/>
              <a:t>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9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6" y="555171"/>
            <a:ext cx="1747157" cy="184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210801" y="555171"/>
            <a:ext cx="1747157" cy="184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67643" y="751114"/>
            <a:ext cx="7843158" cy="653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225143" y="179614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2367643" y="2024742"/>
            <a:ext cx="7843158" cy="48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225143" y="1513504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83771" y="3363686"/>
            <a:ext cx="40859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/titi/</a:t>
            </a:r>
            <a:r>
              <a:rPr lang="fr-FR" dirty="0" err="1" smtClean="0"/>
              <a:t>toto?azerzerazeé&amp;ffd</a:t>
            </a:r>
            <a:r>
              <a:rPr lang="fr-FR" dirty="0" smtClean="0"/>
              <a:t> HTTP/2.0</a:t>
            </a:r>
          </a:p>
          <a:p>
            <a:r>
              <a:rPr lang="fr-FR" dirty="0" smtClean="0"/>
              <a:t>Host: www.orsys.fr</a:t>
            </a:r>
          </a:p>
          <a:p>
            <a:r>
              <a:rPr lang="fr-FR" dirty="0" smtClean="0"/>
              <a:t>User-Agent: Chrome 34</a:t>
            </a:r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r>
              <a:rPr lang="fr-FR" dirty="0" smtClean="0"/>
              <a:t>Content-Type: </a:t>
            </a:r>
            <a:r>
              <a:rPr lang="fr-FR" dirty="0" err="1" smtClean="0"/>
              <a:t>text</a:t>
            </a:r>
            <a:r>
              <a:rPr lang="fr-FR" dirty="0" smtClean="0"/>
              <a:t>/plain</a:t>
            </a:r>
          </a:p>
          <a:p>
            <a:endParaRPr lang="fr-FR" dirty="0"/>
          </a:p>
          <a:p>
            <a:r>
              <a:rPr lang="fr-FR" dirty="0" smtClean="0"/>
              <a:t>123</a:t>
            </a:r>
          </a:p>
          <a:p>
            <a:r>
              <a:rPr lang="fr-FR" dirty="0" smtClean="0"/>
              <a:t>123</a:t>
            </a:r>
          </a:p>
          <a:p>
            <a:r>
              <a:rPr lang="fr-FR" dirty="0" smtClean="0"/>
              <a:t>23</a:t>
            </a:r>
          </a:p>
          <a:p>
            <a:r>
              <a:rPr lang="fr-FR" dirty="0" smtClean="0"/>
              <a:t>45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672783" y="3363686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HTTP/1.1 201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r>
              <a:rPr lang="fr-FR" dirty="0" smtClean="0"/>
              <a:t>Content-Type: </a:t>
            </a:r>
            <a:r>
              <a:rPr lang="fr-FR" dirty="0" smtClean="0"/>
              <a:t>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r>
              <a:rPr lang="fr-FR" dirty="0"/>
              <a:t>Access-Control-</a:t>
            </a:r>
            <a:r>
              <a:rPr lang="fr-FR" dirty="0" err="1"/>
              <a:t>Allow</a:t>
            </a:r>
            <a:r>
              <a:rPr lang="fr-FR" dirty="0"/>
              <a:t>-</a:t>
            </a:r>
            <a:r>
              <a:rPr lang="fr-FR" dirty="0" err="1"/>
              <a:t>Origin</a:t>
            </a:r>
            <a:r>
              <a:rPr lang="fr-FR" dirty="0"/>
              <a:t>: </a:t>
            </a:r>
            <a:r>
              <a:rPr lang="fr-FR" dirty="0" smtClean="0"/>
              <a:t>*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{‘’toto’’:123}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054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Typescript</a:t>
            </a:r>
            <a:r>
              <a:rPr lang="fr-FR" dirty="0" smtClean="0"/>
              <a:t>/</a:t>
            </a:r>
            <a:r>
              <a:rPr lang="fr-FR" dirty="0" err="1" smtClean="0"/>
              <a:t>javascript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342900" y="3608614"/>
            <a:ext cx="11609614" cy="48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55171" y="3331029"/>
            <a:ext cx="0" cy="653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42900" y="4131129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</a:t>
            </a:r>
          </a:p>
          <a:p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Netscape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747157" y="3331029"/>
            <a:ext cx="0" cy="653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454143" y="4131129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</a:t>
            </a:r>
          </a:p>
          <a:p>
            <a:r>
              <a:rPr lang="fr-FR" dirty="0" err="1" smtClean="0"/>
              <a:t>ECMAScript</a:t>
            </a:r>
            <a:endParaRPr lang="fr-FR" dirty="0" smtClean="0"/>
          </a:p>
          <a:p>
            <a:r>
              <a:rPr lang="fr-FR" dirty="0" smtClean="0"/>
              <a:t>TC39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2612571" y="3331029"/>
            <a:ext cx="0" cy="653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35385" y="395151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</a:t>
            </a:r>
          </a:p>
          <a:p>
            <a:r>
              <a:rPr lang="fr-FR" dirty="0" smtClean="0"/>
              <a:t>ES2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3200400" y="3331029"/>
            <a:ext cx="0" cy="14464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988128" y="505445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ES3</a:t>
            </a:r>
          </a:p>
          <a:p>
            <a:r>
              <a:rPr lang="fr-FR" dirty="0" smtClean="0"/>
              <a:t>1999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6147707" y="3331029"/>
            <a:ext cx="0" cy="6204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821335" y="400361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smtClean="0"/>
              <a:t>ES5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8327571" y="3331029"/>
            <a:ext cx="0" cy="653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001199" y="4050836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</a:p>
          <a:p>
            <a:r>
              <a:rPr lang="fr-FR" dirty="0" smtClean="0"/>
              <a:t>ES6</a:t>
            </a:r>
          </a:p>
          <a:p>
            <a:r>
              <a:rPr lang="fr-FR" dirty="0" smtClean="0"/>
              <a:t>ES2015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6988629" y="3020786"/>
            <a:ext cx="0" cy="20336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629401" y="5106557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</a:t>
            </a:r>
          </a:p>
          <a:p>
            <a:r>
              <a:rPr lang="fr-FR" dirty="0" err="1" smtClean="0"/>
              <a:t>Typescript</a:t>
            </a:r>
            <a:endParaRPr lang="fr-FR" dirty="0"/>
          </a:p>
        </p:txBody>
      </p:sp>
      <p:cxnSp>
        <p:nvCxnSpPr>
          <p:cNvPr id="28" name="Connecteur droit 27"/>
          <p:cNvCxnSpPr/>
          <p:nvPr/>
        </p:nvCxnSpPr>
        <p:spPr>
          <a:xfrm>
            <a:off x="8869706" y="4274678"/>
            <a:ext cx="2625608" cy="0"/>
          </a:xfrm>
          <a:prstGeom prst="line">
            <a:avLst/>
          </a:prstGeom>
          <a:ln w="762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0972800" y="464994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0293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275</Words>
  <Application>Microsoft Office PowerPoint</Application>
  <PresentationFormat>Grand écran</PresentationFormat>
  <Paragraphs>179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Notes NJS</vt:lpstr>
      <vt:lpstr>Logiciels à installer</vt:lpstr>
      <vt:lpstr>Présentation PowerPoint</vt:lpstr>
      <vt:lpstr>VSCode</vt:lpstr>
      <vt:lpstr>git</vt:lpstr>
      <vt:lpstr>npm</vt:lpstr>
      <vt:lpstr>Case</vt:lpstr>
      <vt:lpstr>Présentation PowerPoint</vt:lpstr>
      <vt:lpstr>Typescript/javascript</vt:lpstr>
      <vt:lpstr>Chrome extension</vt:lpstr>
      <vt:lpstr>Composant</vt:lpstr>
      <vt:lpstr>Angular</vt:lpstr>
      <vt:lpstr>Présentation PowerPoint</vt:lpstr>
      <vt:lpstr>Webographie</vt:lpstr>
      <vt:lpstr>Angular cycle de vie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Shallow copy</vt:lpstr>
      <vt:lpstr>Deep copy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NJS</dc:title>
  <dc:creator>orsys</dc:creator>
  <cp:lastModifiedBy>orsys</cp:lastModifiedBy>
  <cp:revision>37</cp:revision>
  <dcterms:created xsi:type="dcterms:W3CDTF">2022-04-05T08:20:50Z</dcterms:created>
  <dcterms:modified xsi:type="dcterms:W3CDTF">2022-04-08T13:20:27Z</dcterms:modified>
</cp:coreProperties>
</file>