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EF7-8083-4633-A151-89E2CBA1A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1F9E9-8795-469A-A502-0BA8AC4FF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DAB0-1768-4EF6-A781-6C9019E6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FA20-D6F7-4F79-A72C-29BCF367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6C6C-18C1-49C0-A8DB-83C65CF4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3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D0C3-313D-49D4-AF91-25A0502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B39B-0701-4F39-B9C5-FE11DA4C8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EE5F-E9C7-4B2A-97D1-9FA7F266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2339-88D1-4078-A3B3-B9B54092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59F3-E68B-425A-9BCC-47DE2C5B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BF77C-A411-4DC2-8A1E-31EFE5F2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15A76-35B5-4AE4-9B62-175A09845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8414-9250-4512-8945-0BAF05B9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C6B5-C457-4B00-9702-9B05CC28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47090-FD7C-4093-9ACC-05CF35C9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00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4044-5D4E-4B1E-B6CF-AF561816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3717-BD7D-4BCA-AAF5-136DDF33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D4ACB-B64A-4028-B438-5E13F67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1CFB-D0C0-4706-8092-E4A6FCA3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BF49-A326-450A-90E8-EA2B9994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9961-9B79-49C7-BB21-D94FA950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85798-1035-4898-9D8C-FB7886E45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2927-3EE7-4D2E-98CD-3C2B4531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9A04-A6F5-473A-AF0A-80E762C9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AE0D-1F1B-4401-9937-B01D93B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83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F08-C4F1-43EC-B50C-5F0059C4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D4DD-DBE9-4300-933F-051794FBE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9966-0570-4860-9334-C74DA918B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FBA5-B03F-4213-9921-B011CB8E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216A-E30F-4A95-B2A3-BE8749A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49A36-A167-44E0-95A8-4F874568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F1D3-D71A-4B5F-9FC3-402DA911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7808-D5D7-486C-B3DE-32E05C442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A15CC-010D-4CB0-B498-49413DB07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44AD9-DE08-4BCF-AFEF-E29969E34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0F7D9-5B75-4DEE-885D-3FD858D07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AEC8B-E170-464B-8DC7-57406868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19A9C-2621-4D34-AD1C-26717FE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EE2EC-F504-444C-A3C1-8044FD3D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69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7EF0-D832-4B74-BC9E-0F741C24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8C40C-D992-4234-A215-15C0A4F5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A46DC-1F4D-4C5F-BBEA-67CB2783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2CEF-4896-4326-AF4B-80705725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6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113C3-E6BC-47A6-8FEA-E0C1617C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90938-2BFA-478D-AD60-F5A12C61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645AA-0ECC-48DB-A4FB-448FAD39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8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4777-2089-4936-9AD7-8CB982EB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44F72-2419-40CC-82C6-3E40CE28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FD31C-6563-482F-8F89-35CBF0121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E3E9-6007-4CC1-BF80-3EC39581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7F802-1A9E-40B2-9FAE-62A187F4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FCC8A-8813-45EE-84E6-64416F4F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2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646E-F4A7-4ECF-A522-FD461887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742B6-19BF-4E02-A3B6-D85BC196B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B7959-B0DA-41CE-9D11-9E5AB011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AF694-B8C6-409E-8C40-3963435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DEAB9-E202-4221-B6D1-A3175393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F4FBE-675F-4C7C-B210-5E0C7C9D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88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462AE-5F0F-45DB-A357-8E51B2A9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3F40C-0F8E-4215-B15B-89A162A2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F45B-7BCF-4192-9B8F-BF91900CD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0F01-07D0-484F-972C-50EAB8AAE62C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A173-9D4B-4E37-921F-8C8D4F56C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698F-E490-45CE-8E97-55BE111C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DEE1-3198-43E1-8712-430874B6F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7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9384-8F1A-49F8-B307-7C795FA8E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66C9E-4DB4-4CDD-AA1A-604908F2D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5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928B2B-5643-40DF-9478-F80D6DD3B366}"/>
              </a:ext>
            </a:extLst>
          </p:cNvPr>
          <p:cNvSpPr/>
          <p:nvPr/>
        </p:nvSpPr>
        <p:spPr>
          <a:xfrm>
            <a:off x="1252425" y="424698"/>
            <a:ext cx="8134259" cy="4793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42742-4571-4A6F-A375-3F44ECFCB260}"/>
              </a:ext>
            </a:extLst>
          </p:cNvPr>
          <p:cNvSpPr/>
          <p:nvPr/>
        </p:nvSpPr>
        <p:spPr>
          <a:xfrm>
            <a:off x="1794132" y="1828801"/>
            <a:ext cx="897066" cy="88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1088F6-A770-4FC3-A9A7-DCA7CA9DE8A1}"/>
              </a:ext>
            </a:extLst>
          </p:cNvPr>
          <p:cNvSpPr/>
          <p:nvPr/>
        </p:nvSpPr>
        <p:spPr>
          <a:xfrm>
            <a:off x="4499050" y="1261814"/>
            <a:ext cx="1274093" cy="12004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A6D028-8E57-4EF3-9076-899DFD618E5F}"/>
              </a:ext>
            </a:extLst>
          </p:cNvPr>
          <p:cNvSpPr/>
          <p:nvPr/>
        </p:nvSpPr>
        <p:spPr>
          <a:xfrm>
            <a:off x="3121672" y="2821206"/>
            <a:ext cx="1012630" cy="9389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1C9C6FE8-DFE4-46F0-9B29-4BD6D7DD07EC}"/>
              </a:ext>
            </a:extLst>
          </p:cNvPr>
          <p:cNvSpPr/>
          <p:nvPr/>
        </p:nvSpPr>
        <p:spPr>
          <a:xfrm>
            <a:off x="7193137" y="1367988"/>
            <a:ext cx="1607784" cy="14532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768377-4B96-440A-81BB-D73F0D4F4AB7}"/>
              </a:ext>
            </a:extLst>
          </p:cNvPr>
          <p:cNvSpPr/>
          <p:nvPr/>
        </p:nvSpPr>
        <p:spPr>
          <a:xfrm>
            <a:off x="6096000" y="3172231"/>
            <a:ext cx="1067522" cy="98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61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460AAE8A-E18F-4B5C-8B43-F16AC020A17E}"/>
              </a:ext>
            </a:extLst>
          </p:cNvPr>
          <p:cNvSpPr/>
          <p:nvPr/>
        </p:nvSpPr>
        <p:spPr>
          <a:xfrm>
            <a:off x="4606671" y="1843968"/>
            <a:ext cx="1794130" cy="148644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4518-E9FA-4671-8B85-8220E9812209}"/>
              </a:ext>
            </a:extLst>
          </p:cNvPr>
          <p:cNvSpPr/>
          <p:nvPr/>
        </p:nvSpPr>
        <p:spPr>
          <a:xfrm>
            <a:off x="654381" y="2864543"/>
            <a:ext cx="1703124" cy="931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generator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A51094-7F58-4E20-95F9-E5B93A2CA052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2357505" y="2587189"/>
            <a:ext cx="2249166" cy="74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874C59-CD4A-483F-8BC1-3F3339FC2F13}"/>
              </a:ext>
            </a:extLst>
          </p:cNvPr>
          <p:cNvSpPr/>
          <p:nvPr/>
        </p:nvSpPr>
        <p:spPr>
          <a:xfrm>
            <a:off x="7915684" y="1366072"/>
            <a:ext cx="1334764" cy="155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9DC40F-B3A4-49F8-BB27-3C60D8F7D129}"/>
              </a:ext>
            </a:extLst>
          </p:cNvPr>
          <p:cNvCxnSpPr>
            <a:stCxn id="8" idx="1"/>
            <a:endCxn id="4" idx="4"/>
          </p:cNvCxnSpPr>
          <p:nvPr/>
        </p:nvCxnSpPr>
        <p:spPr>
          <a:xfrm flipH="1">
            <a:off x="6400801" y="2141795"/>
            <a:ext cx="1514883" cy="44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C1C69-0255-4247-BA1E-34938BEB8D09}"/>
              </a:ext>
            </a:extLst>
          </p:cNvPr>
          <p:cNvSpPr/>
          <p:nvPr/>
        </p:nvSpPr>
        <p:spPr>
          <a:xfrm>
            <a:off x="10595773" y="1534112"/>
            <a:ext cx="1144082" cy="163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88B267-F908-403A-97A1-BF7A8D1326DA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 flipV="1">
            <a:off x="9250448" y="2141795"/>
            <a:ext cx="1345325" cy="210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C09F96-F8CE-4834-B138-39097FCC0441}"/>
              </a:ext>
            </a:extLst>
          </p:cNvPr>
          <p:cNvSpPr txBox="1"/>
          <p:nvPr/>
        </p:nvSpPr>
        <p:spPr>
          <a:xfrm>
            <a:off x="9512359" y="182879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EAD4B-0813-4300-87B2-902F22AC3043}"/>
              </a:ext>
            </a:extLst>
          </p:cNvPr>
          <p:cNvSpPr txBox="1"/>
          <p:nvPr/>
        </p:nvSpPr>
        <p:spPr>
          <a:xfrm>
            <a:off x="2881327" y="254818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03610-6F9A-45C7-87DA-36AE72415003}"/>
              </a:ext>
            </a:extLst>
          </p:cNvPr>
          <p:cNvSpPr txBox="1"/>
          <p:nvPr/>
        </p:nvSpPr>
        <p:spPr>
          <a:xfrm>
            <a:off x="2175492" y="4207974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bubble:form</a:t>
            </a:r>
            <a:r>
              <a:rPr lang="fr-FR" dirty="0"/>
              <a:t>:{id}-&gt;{…}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72A8B-02D5-43AA-A9FB-65806D48553F}"/>
              </a:ext>
            </a:extLst>
          </p:cNvPr>
          <p:cNvSpPr txBox="1"/>
          <p:nvPr/>
        </p:nvSpPr>
        <p:spPr>
          <a:xfrm>
            <a:off x="2212694" y="4858020"/>
            <a:ext cx="2196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form</a:t>
            </a:r>
            <a:r>
              <a:rPr lang="fr-FR" dirty="0"/>
              <a:t>:</a:t>
            </a:r>
          </a:p>
          <a:p>
            <a:r>
              <a:rPr lang="fr-FR" dirty="0"/>
              <a:t>data:</a:t>
            </a:r>
          </a:p>
          <a:p>
            <a:r>
              <a:rPr lang="fr-FR" dirty="0"/>
              <a:t>	</a:t>
            </a:r>
            <a:r>
              <a:rPr lang="fr-FR" dirty="0" err="1"/>
              <a:t>cx,cy,r,color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7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234F-20AB-45E6-9B48-AB40B5DB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de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BF11-EE41-47C5-B04C-335B0B8B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–g redis-commander</a:t>
            </a:r>
          </a:p>
          <a:p>
            <a:r>
              <a:rPr lang="fr-FR" dirty="0"/>
              <a:t>redis-commander</a:t>
            </a:r>
          </a:p>
        </p:txBody>
      </p:sp>
    </p:spTree>
    <p:extLst>
      <p:ext uri="{BB962C8B-B14F-4D97-AF65-F5344CB8AC3E}">
        <p14:creationId xmlns:p14="http://schemas.microsoft.com/office/powerpoint/2010/main" val="297190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notes</vt:lpstr>
      <vt:lpstr>PowerPoint Presentation</vt:lpstr>
      <vt:lpstr>PowerPoint Presentation</vt:lpstr>
      <vt:lpstr>logiciel de 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jlouis</dc:creator>
  <cp:lastModifiedBy>jlouis</cp:lastModifiedBy>
  <cp:revision>4</cp:revision>
  <dcterms:created xsi:type="dcterms:W3CDTF">2022-11-23T16:04:38Z</dcterms:created>
  <dcterms:modified xsi:type="dcterms:W3CDTF">2022-11-25T15:49:32Z</dcterms:modified>
</cp:coreProperties>
</file>