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9973-AD12-463F-9CD6-FDBC7843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EEB8A-0219-4CFD-8331-47593B56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E55F-014C-4E92-AEE8-C13BBC9B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50D3-75D4-4597-8D98-934F1EB9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FC9C-415D-4455-9A15-03BB8FE5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4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C92A-9C0A-4112-9933-16F4F2C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A75F-BF30-4D76-9FA6-C8936A20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3457-44C9-4191-9641-8A3C948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0B77-B1FA-420A-938D-1C0A09C2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F337-0499-4DAF-8068-134A9023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0C051-B7F5-41A6-B3F1-C22591333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F949D-F608-48A7-992D-70710657A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B4-D87D-4F1C-A115-2997414B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4F06-8F68-40EB-A5AB-04C11396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0722-E2F6-407B-A0FE-0069DAC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5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C37D-44F2-4A07-BC71-26B9E33F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F2F-6BA2-4D68-B63A-8CE6D34C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8066-AEC7-4CDC-A0B6-2F63DC2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0D69-F18C-4938-8C5E-15F0B392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2A66-8133-44EB-B462-9B2EBCD0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FB83-745A-4CA3-8B3F-4FA8D68A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0C2FF-F39D-4FB4-B712-DB1CF2D2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9F16-A550-4759-9809-EA12BEC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B617-FC4C-48B6-9C34-F69CA8F7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FAC-0B2C-46DB-A3C5-B550F2F9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DC9E-A671-45BA-A2E8-839511DE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83AC-308F-43C8-A6F9-131CA304A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070F6-21AF-4532-8BA1-703F8DEE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D937B-84CD-48CC-BBD0-08282845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B4B6-A0FE-4DCF-8C82-5CE5C398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AC46-F3C1-4E0D-A664-F968A46C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D2FE-D9FD-4FD0-9FE4-2B21314E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11A1-9221-4AC2-B081-76FCE2DF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98CA9-0ED0-445C-BBD0-718E9C26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931D-5A5D-4522-96A8-60423DD0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1590-68D2-4E06-A09D-04FBB946C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15C3A-09F3-4E12-9321-28D85695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4D5AD-C069-429D-B784-48400B73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86E95-5822-4621-8C1E-A241795B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9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5326-EBA9-439F-BE8A-59B10E16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A2F9-7416-47B3-8977-2EC21092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243B2-3C17-4D55-84D0-D0E4E862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F3EE1-5C29-4561-A5B0-3632F2C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B8E54-A7B7-459E-87CE-17322077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E15E1-0AA1-4C1E-9F60-22FA39BF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D0F8-6C17-448F-B8C1-5A6312D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9759-912A-4444-BF3E-298A4238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5FDE-ECC2-4C90-A971-53540E9A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D8E-885C-46D0-BE31-65A80232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23D16-3261-4F5B-AD3C-84FA6894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6AF1-2C64-4BBA-A922-B89AEC4D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C079-8EA1-4981-BC03-F34BD7B1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ED78-42E0-4DC9-8E8E-D54BD8EF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7829A-2D08-4EF9-902C-FB2A315AA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8B705-8506-47A0-B260-406736B0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6E111-3C1B-480B-A4C2-3E0D585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64AA-1BB7-4820-8594-D70FDF4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521F-DA7F-475D-B3BB-E5A8E1F3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58854-900F-4233-89E1-DC49B3C5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2CEF2-1F59-4842-8E38-A56339E5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91E3-F8A0-464A-AEFC-971F047D1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4279-880F-4140-AB13-6F35FDA29D6B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3F06-6C9D-4E88-97D0-5917C5B05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2789-C533-45C9-8319-EDD66A53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455E-679F-400A-9319-3A77E147D9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fr" TargetMode="External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5063-3C45-4538-8396-F2762A02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SPT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1902-191F-4A37-9898-5D50AE8E1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DD6-BCAC-4E28-9D12-E9E17E3F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6B35-4F11-4D9A-8F65-294B103E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Open in browser</a:t>
            </a:r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Javascript ES6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Surround</a:t>
            </a:r>
            <a:r>
              <a:rPr lang="fr-FR" dirty="0"/>
              <a:t> (</a:t>
            </a:r>
            <a:r>
              <a:rPr lang="fr-FR" dirty="0" err="1"/>
              <a:t>ctrl+shift+T</a:t>
            </a:r>
            <a:r>
              <a:rPr lang="fr-FR" dirty="0"/>
              <a:t>)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0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467A-94C3-4FFB-BDAF-6533F3BE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FC91-306C-42E0-B0E0-506E107C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https://css-tricks.com/snippets/css/complete-guide-grid/</a:t>
            </a:r>
            <a:endParaRPr lang="fr-FR" dirty="0"/>
          </a:p>
          <a:p>
            <a:r>
              <a:rPr lang="fr-FR" dirty="0">
                <a:hlinkClick r:id="rId3"/>
              </a:rPr>
              <a:t>https://flexboxfroggy.com/#fr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gts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87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28D29-03C6-4E56-9A6E-0CB1F4DDE2AB}"/>
              </a:ext>
            </a:extLst>
          </p:cNvPr>
          <p:cNvCxnSpPr>
            <a:cxnSpLocks/>
          </p:cNvCxnSpPr>
          <p:nvPr/>
        </p:nvCxnSpPr>
        <p:spPr>
          <a:xfrm flipV="1">
            <a:off x="616323" y="2030506"/>
            <a:ext cx="10992971" cy="40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39AFB1-C680-49F2-93AD-EDA3C704CAB9}"/>
              </a:ext>
            </a:extLst>
          </p:cNvPr>
          <p:cNvCxnSpPr/>
          <p:nvPr/>
        </p:nvCxnSpPr>
        <p:spPr>
          <a:xfrm>
            <a:off x="1308847" y="1456765"/>
            <a:ext cx="0" cy="1335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F81E03-BE6C-485D-98D7-D6A7C2630980}"/>
              </a:ext>
            </a:extLst>
          </p:cNvPr>
          <p:cNvSpPr txBox="1"/>
          <p:nvPr/>
        </p:nvSpPr>
        <p:spPr>
          <a:xfrm>
            <a:off x="1021976" y="10712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E7F26-AC7D-4C54-A566-F7F66D93F915}"/>
              </a:ext>
            </a:extLst>
          </p:cNvPr>
          <p:cNvSpPr/>
          <p:nvPr/>
        </p:nvSpPr>
        <p:spPr>
          <a:xfrm>
            <a:off x="1358153" y="1734671"/>
            <a:ext cx="116541" cy="640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BDBD1-ABD6-43E6-94A7-455F11ABC08E}"/>
              </a:ext>
            </a:extLst>
          </p:cNvPr>
          <p:cNvCxnSpPr/>
          <p:nvPr/>
        </p:nvCxnSpPr>
        <p:spPr>
          <a:xfrm>
            <a:off x="4168588" y="1358153"/>
            <a:ext cx="0" cy="14971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05821F-EC62-445D-8C28-094A5BCBD962}"/>
              </a:ext>
            </a:extLst>
          </p:cNvPr>
          <p:cNvSpPr txBox="1"/>
          <p:nvPr/>
        </p:nvSpPr>
        <p:spPr>
          <a:xfrm>
            <a:off x="3845859" y="10712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5BD17-F721-4B32-B01A-0E1381D7D01B}"/>
              </a:ext>
            </a:extLst>
          </p:cNvPr>
          <p:cNvSpPr/>
          <p:nvPr/>
        </p:nvSpPr>
        <p:spPr>
          <a:xfrm>
            <a:off x="4217894" y="1750359"/>
            <a:ext cx="138952" cy="640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337420-8CE5-4C56-ACE0-672C57283CC2}"/>
              </a:ext>
            </a:extLst>
          </p:cNvPr>
          <p:cNvCxnSpPr/>
          <p:nvPr/>
        </p:nvCxnSpPr>
        <p:spPr>
          <a:xfrm>
            <a:off x="8238564" y="1362635"/>
            <a:ext cx="0" cy="1335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D2F8C6-36E4-4CCB-8745-A7F65A1EB09B}"/>
              </a:ext>
            </a:extLst>
          </p:cNvPr>
          <p:cNvSpPr txBox="1"/>
          <p:nvPr/>
        </p:nvSpPr>
        <p:spPr>
          <a:xfrm>
            <a:off x="7969624" y="9278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592C1-54F0-493F-9E80-F15F3E1D0E9F}"/>
              </a:ext>
            </a:extLst>
          </p:cNvPr>
          <p:cNvSpPr/>
          <p:nvPr/>
        </p:nvSpPr>
        <p:spPr>
          <a:xfrm>
            <a:off x="8287869" y="1750359"/>
            <a:ext cx="138952" cy="640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FEB9C6-1384-4A8A-ACE1-B13EA2CDB51C}"/>
              </a:ext>
            </a:extLst>
          </p:cNvPr>
          <p:cNvCxnSpPr/>
          <p:nvPr/>
        </p:nvCxnSpPr>
        <p:spPr>
          <a:xfrm flipV="1">
            <a:off x="616323" y="3635188"/>
            <a:ext cx="10800230" cy="44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F2835-4A92-4586-B2ED-EBA5F77971DB}"/>
              </a:ext>
            </a:extLst>
          </p:cNvPr>
          <p:cNvCxnSpPr/>
          <p:nvPr/>
        </p:nvCxnSpPr>
        <p:spPr>
          <a:xfrm>
            <a:off x="1434353" y="2487706"/>
            <a:ext cx="255494" cy="1111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9CB8F3-31FC-4D64-83E1-754A6532D68C}"/>
              </a:ext>
            </a:extLst>
          </p:cNvPr>
          <p:cNvSpPr/>
          <p:nvPr/>
        </p:nvSpPr>
        <p:spPr>
          <a:xfrm>
            <a:off x="1775012" y="3307976"/>
            <a:ext cx="3527612" cy="69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2700C-3C99-40F5-8B8A-0550DE22ED5E}"/>
              </a:ext>
            </a:extLst>
          </p:cNvPr>
          <p:cNvCxnSpPr/>
          <p:nvPr/>
        </p:nvCxnSpPr>
        <p:spPr>
          <a:xfrm flipV="1">
            <a:off x="5383306" y="2182906"/>
            <a:ext cx="349623" cy="1125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0BED4-3872-4503-983E-75E438A102C1}"/>
              </a:ext>
            </a:extLst>
          </p:cNvPr>
          <p:cNvCxnSpPr/>
          <p:nvPr/>
        </p:nvCxnSpPr>
        <p:spPr>
          <a:xfrm>
            <a:off x="5813611" y="1456765"/>
            <a:ext cx="0" cy="1335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91291C-3FE6-49B7-80AF-CABE9420DAFD}"/>
              </a:ext>
            </a:extLst>
          </p:cNvPr>
          <p:cNvSpPr/>
          <p:nvPr/>
        </p:nvSpPr>
        <p:spPr>
          <a:xfrm>
            <a:off x="5859556" y="1786218"/>
            <a:ext cx="107576" cy="640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F6A680-7933-4A02-B554-FAA0AD6DFB02}"/>
              </a:ext>
            </a:extLst>
          </p:cNvPr>
          <p:cNvSpPr/>
          <p:nvPr/>
        </p:nvSpPr>
        <p:spPr>
          <a:xfrm>
            <a:off x="2666999" y="5074023"/>
            <a:ext cx="2545977" cy="117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7C6A62-04B7-432F-95DE-7A7792A4F338}"/>
              </a:ext>
            </a:extLst>
          </p:cNvPr>
          <p:cNvSpPr/>
          <p:nvPr/>
        </p:nvSpPr>
        <p:spPr>
          <a:xfrm>
            <a:off x="3088341" y="5499847"/>
            <a:ext cx="681318" cy="407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15F55-503C-43BC-B47F-EAE41D38E48A}"/>
              </a:ext>
            </a:extLst>
          </p:cNvPr>
          <p:cNvSpPr/>
          <p:nvPr/>
        </p:nvSpPr>
        <p:spPr>
          <a:xfrm>
            <a:off x="4128247" y="5195047"/>
            <a:ext cx="865094" cy="8875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3BFB26-F513-4711-A16D-66582A9D748A}"/>
              </a:ext>
            </a:extLst>
          </p:cNvPr>
          <p:cNvSpPr/>
          <p:nvPr/>
        </p:nvSpPr>
        <p:spPr>
          <a:xfrm>
            <a:off x="7185212" y="4724400"/>
            <a:ext cx="1241609" cy="157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controller</a:t>
            </a:r>
            <a:r>
              <a:rPr lang="fr-FR" dirty="0"/>
              <a:t> DD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04B0BC-C517-4D63-B2C0-AC3226D1C863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5212976" y="5511053"/>
            <a:ext cx="1972236" cy="152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2A5F1388-3FD2-4E3B-82F5-B4212206DAE6}"/>
              </a:ext>
            </a:extLst>
          </p:cNvPr>
          <p:cNvSpPr/>
          <p:nvPr/>
        </p:nvSpPr>
        <p:spPr>
          <a:xfrm>
            <a:off x="8758518" y="5024718"/>
            <a:ext cx="2259106" cy="3720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01DA83-3064-4C4D-B23D-BB90B8A9AD61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 flipV="1">
            <a:off x="8426821" y="5210736"/>
            <a:ext cx="331697" cy="3003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75E67D-0628-4E0F-90B3-B7AEB0A7D15C}"/>
              </a:ext>
            </a:extLst>
          </p:cNvPr>
          <p:cNvSpPr/>
          <p:nvPr/>
        </p:nvSpPr>
        <p:spPr>
          <a:xfrm>
            <a:off x="950259" y="4639235"/>
            <a:ext cx="1147482" cy="75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FE5CC0-B892-4CD7-A34B-DC30EB8D861E}"/>
              </a:ext>
            </a:extLst>
          </p:cNvPr>
          <p:cNvCxnSpPr>
            <a:stCxn id="34" idx="1"/>
            <a:endCxn id="43" idx="3"/>
          </p:cNvCxnSpPr>
          <p:nvPr/>
        </p:nvCxnSpPr>
        <p:spPr>
          <a:xfrm flipH="1" flipV="1">
            <a:off x="2097741" y="5017994"/>
            <a:ext cx="569258" cy="6454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6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 formation SPT</vt:lpstr>
      <vt:lpstr>VSCode plugin</vt:lpstr>
      <vt:lpstr>webographie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17</cp:revision>
  <dcterms:created xsi:type="dcterms:W3CDTF">2021-09-07T09:36:58Z</dcterms:created>
  <dcterms:modified xsi:type="dcterms:W3CDTF">2021-09-08T15:39:34Z</dcterms:modified>
</cp:coreProperties>
</file>