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22E4-E8C4-41EA-B191-4B353853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50213-5A64-4739-BD2A-EBF51520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B49E-83B7-4F23-A528-878158F4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9E9B-164A-4477-BDE8-8F51D157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2F5A-0AC7-4E98-82AF-1636F572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06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0773-6BBF-4160-A688-9BA489C9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E374C-03C2-4E31-878C-31122B10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F5BD-3E55-4669-BD92-87AFAD3E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260A-B764-435E-9BE8-8451EC91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BB86-9513-49E8-B593-DCF35348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5B4B4-C545-4055-81BB-4E6D8FEA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2DF4-B889-4E05-A72F-7C90DC3B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7975-3A57-451B-BFB3-978FA505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0906-B0EE-4070-A357-2ADA47C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840C-8A07-44F1-92AD-E793CA2C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09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3C6-E152-4F9B-9D51-C78DACFC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7106-06C6-442B-9382-2B2E205E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30E3-5019-47AC-83F2-DB701054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A819-1430-4E7D-BC40-B81D05AA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2778-BA22-4A89-94AA-99D6894B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1145-E269-4D3F-8BF8-BEEF0318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D6A22-9313-4CBF-BAD5-D2A54BD8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C25D-A481-4D8E-AAEF-A4BB6ED8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61D3-173E-41B2-A37C-04248F62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17DA-D3E8-41ED-B07F-BD752F4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E31-3D6C-49A3-906C-F5B0761E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1366-A95A-446E-B8D5-9E32B949A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ABFE-AB92-4F8C-B9BC-AE5C7FB4E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6FDC2-C8FC-4F1A-81EC-5814372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7563-C68B-49D6-8868-D8550E4D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4457-8BAC-4940-8E38-7897B155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1938-F7AD-406D-B851-C462BED8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EE6B-209C-49F2-AF94-EC54B788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5DD8B-C5EA-4796-A00B-118314B5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E01E8-F471-4845-B825-F57F0B1FA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F0B2C-C28A-4B07-A9F3-FF4291A10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55A25-4E30-4A1A-97C8-6CA6BE69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CDD73-F4C4-430E-A203-3253325D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DC8C2-242A-4E48-87B9-AEBCF8BE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9-2FBE-4D3D-872D-13A97A45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4D50-1652-47DC-858B-AA4F6E81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7AD66-040C-4143-831E-0418380D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3078-4758-4EBC-86D4-E050A1DD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6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54A9B-B616-4987-99FB-8D57568A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2D61C-679F-4D3E-96F5-60D373C3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83EC-8168-4C1B-9587-37EFB86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1B11-F197-4B13-B6D4-E990D38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897D-F8C8-445C-A0A0-160B4699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2870B-D726-4DFA-A2BE-1058B76B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8AC1D-D99E-4BB6-81E5-B120245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F680-DFB7-4247-9F9C-B0C5468E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0766F-E63D-4997-A083-E131065F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57D-623A-4D91-9D85-62730F5B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DDD90-ABD1-49E8-A5C9-DFD24F86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3F17-AD5E-43DC-B8AA-64D2AF43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02AB-3E20-47B2-BC90-3280028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441D-1327-4655-B721-F740AF9A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A8D1-D2DA-48D9-A46E-EF8812A3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7417F-0A3B-4F8A-9362-3ECD5B04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6811-64A6-4EC6-A8DE-596FDAA0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7FFD-6E3E-432D-A95F-ECD60A480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A0DD-956C-40B7-8796-4D8FFCEE4BA0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AFB4-20AF-4988-9DA2-C3FDC3758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DA87-0F95-49F0-A6D3-E06EB9172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4BC4-3817-4712-ADD5-6B68387604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0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D2E1-E386-4E7F-9F08-18B13BD4F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D2093-CF9E-4355-94BF-A396D7620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44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0731F9F-8249-444A-A152-CFEF0FD905EE}"/>
              </a:ext>
            </a:extLst>
          </p:cNvPr>
          <p:cNvSpPr/>
          <p:nvPr/>
        </p:nvSpPr>
        <p:spPr>
          <a:xfrm>
            <a:off x="10393833" y="1061439"/>
            <a:ext cx="170026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B1E9D-05B4-4508-ADD3-AC37B2F6B8B7}"/>
              </a:ext>
            </a:extLst>
          </p:cNvPr>
          <p:cNvCxnSpPr/>
          <p:nvPr/>
        </p:nvCxnSpPr>
        <p:spPr>
          <a:xfrm>
            <a:off x="477877" y="1346328"/>
            <a:ext cx="114874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46A125-B52D-43D4-9D32-93AB7907B4E2}"/>
              </a:ext>
            </a:extLst>
          </p:cNvPr>
          <p:cNvCxnSpPr/>
          <p:nvPr/>
        </p:nvCxnSpPr>
        <p:spPr>
          <a:xfrm>
            <a:off x="675461" y="1125769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D4BEC6-AEAE-42EA-A39D-E06E1973B04D}"/>
              </a:ext>
            </a:extLst>
          </p:cNvPr>
          <p:cNvSpPr txBox="1"/>
          <p:nvPr/>
        </p:nvSpPr>
        <p:spPr>
          <a:xfrm>
            <a:off x="337900" y="1663381"/>
            <a:ext cx="67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1990</a:t>
            </a:r>
          </a:p>
          <a:p>
            <a:r>
              <a:rPr lang="fr-FR" dirty="0"/>
              <a:t>HTTP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4404A-CCB1-454A-80EB-F4344522FA80}"/>
              </a:ext>
            </a:extLst>
          </p:cNvPr>
          <p:cNvCxnSpPr/>
          <p:nvPr/>
        </p:nvCxnSpPr>
        <p:spPr>
          <a:xfrm>
            <a:off x="1893130" y="1125769"/>
            <a:ext cx="0" cy="4916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2E7E6-6D67-49CC-ABE2-C5D4CD052F84}"/>
              </a:ext>
            </a:extLst>
          </p:cNvPr>
          <p:cNvSpPr txBox="1"/>
          <p:nvPr/>
        </p:nvSpPr>
        <p:spPr>
          <a:xfrm>
            <a:off x="1553102" y="1663381"/>
            <a:ext cx="105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1993</a:t>
            </a:r>
          </a:p>
          <a:p>
            <a:r>
              <a:rPr lang="fr-FR" dirty="0"/>
              <a:t>Mosaic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D0E6C-0792-4C3B-BFAB-EA520E6F68A7}"/>
              </a:ext>
            </a:extLst>
          </p:cNvPr>
          <p:cNvCxnSpPr/>
          <p:nvPr/>
        </p:nvCxnSpPr>
        <p:spPr>
          <a:xfrm>
            <a:off x="3014304" y="1125769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CAF3C-0BBF-4C61-A60A-0481E5E5F971}"/>
              </a:ext>
            </a:extLst>
          </p:cNvPr>
          <p:cNvSpPr txBox="1"/>
          <p:nvPr/>
        </p:nvSpPr>
        <p:spPr>
          <a:xfrm>
            <a:off x="2715631" y="1663381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3755F3-B207-437C-A98F-FF1A129F147D}"/>
              </a:ext>
            </a:extLst>
          </p:cNvPr>
          <p:cNvCxnSpPr/>
          <p:nvPr/>
        </p:nvCxnSpPr>
        <p:spPr>
          <a:xfrm>
            <a:off x="4392796" y="1061439"/>
            <a:ext cx="0" cy="555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C6F6DB-329E-46FD-8AE9-853D044F38D9}"/>
              </a:ext>
            </a:extLst>
          </p:cNvPr>
          <p:cNvSpPr txBox="1"/>
          <p:nvPr/>
        </p:nvSpPr>
        <p:spPr>
          <a:xfrm>
            <a:off x="3971647" y="1663381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23D32-6F41-4174-BB1C-8DB71E71055A}"/>
              </a:ext>
            </a:extLst>
          </p:cNvPr>
          <p:cNvCxnSpPr/>
          <p:nvPr/>
        </p:nvCxnSpPr>
        <p:spPr>
          <a:xfrm>
            <a:off x="5201512" y="1125769"/>
            <a:ext cx="0" cy="4916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1297CC-769C-4D20-8140-A18AFC9D5892}"/>
              </a:ext>
            </a:extLst>
          </p:cNvPr>
          <p:cNvSpPr txBox="1"/>
          <p:nvPr/>
        </p:nvSpPr>
        <p:spPr>
          <a:xfrm>
            <a:off x="4875140" y="47943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A6157-9643-4DE4-83A6-045A290E12E0}"/>
              </a:ext>
            </a:extLst>
          </p:cNvPr>
          <p:cNvCxnSpPr/>
          <p:nvPr/>
        </p:nvCxnSpPr>
        <p:spPr>
          <a:xfrm>
            <a:off x="5867783" y="1125769"/>
            <a:ext cx="0" cy="4916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B12877-67D0-4777-B070-5F23BF526E6C}"/>
              </a:ext>
            </a:extLst>
          </p:cNvPr>
          <p:cNvSpPr txBox="1"/>
          <p:nvPr/>
        </p:nvSpPr>
        <p:spPr>
          <a:xfrm>
            <a:off x="5568853" y="16312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9B482E-4D5E-4DF8-BF74-CB9612E95278}"/>
              </a:ext>
            </a:extLst>
          </p:cNvPr>
          <p:cNvCxnSpPr/>
          <p:nvPr/>
        </p:nvCxnSpPr>
        <p:spPr>
          <a:xfrm>
            <a:off x="8417994" y="1125769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23C22B-3735-4CFC-991C-EB0500A1C50B}"/>
              </a:ext>
            </a:extLst>
          </p:cNvPr>
          <p:cNvSpPr txBox="1"/>
          <p:nvPr/>
        </p:nvSpPr>
        <p:spPr>
          <a:xfrm>
            <a:off x="8091622" y="16633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87593D-8446-4D74-9CC6-D6E21D8FEA91}"/>
              </a:ext>
            </a:extLst>
          </p:cNvPr>
          <p:cNvCxnSpPr/>
          <p:nvPr/>
        </p:nvCxnSpPr>
        <p:spPr>
          <a:xfrm>
            <a:off x="10393833" y="1125769"/>
            <a:ext cx="0" cy="5376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46016D-0230-4B76-B98E-44742DABE7D9}"/>
              </a:ext>
            </a:extLst>
          </p:cNvPr>
          <p:cNvSpPr txBox="1"/>
          <p:nvPr/>
        </p:nvSpPr>
        <p:spPr>
          <a:xfrm>
            <a:off x="10113540" y="16633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1CE93E-1E9B-41F2-8AFC-C6E29588B7AF}"/>
              </a:ext>
            </a:extLst>
          </p:cNvPr>
          <p:cNvCxnSpPr/>
          <p:nvPr/>
        </p:nvCxnSpPr>
        <p:spPr>
          <a:xfrm>
            <a:off x="7402505" y="905210"/>
            <a:ext cx="0" cy="12198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0E6D52-5BCB-4220-87D7-B81A5CC35AF7}"/>
              </a:ext>
            </a:extLst>
          </p:cNvPr>
          <p:cNvSpPr txBox="1"/>
          <p:nvPr/>
        </p:nvSpPr>
        <p:spPr>
          <a:xfrm>
            <a:off x="7094321" y="21250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B4C5D6-62CE-4700-8F43-77765B4EE72B}"/>
              </a:ext>
            </a:extLst>
          </p:cNvPr>
          <p:cNvCxnSpPr/>
          <p:nvPr/>
        </p:nvCxnSpPr>
        <p:spPr>
          <a:xfrm>
            <a:off x="8220410" y="905210"/>
            <a:ext cx="0" cy="18661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ED5640-BE4E-41C3-9C0D-492E38B56161}"/>
              </a:ext>
            </a:extLst>
          </p:cNvPr>
          <p:cNvSpPr txBox="1"/>
          <p:nvPr/>
        </p:nvSpPr>
        <p:spPr>
          <a:xfrm>
            <a:off x="7887626" y="2782669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832B4-BCEA-44E0-B238-ECF286F34248}"/>
              </a:ext>
            </a:extLst>
          </p:cNvPr>
          <p:cNvCxnSpPr/>
          <p:nvPr/>
        </p:nvCxnSpPr>
        <p:spPr>
          <a:xfrm>
            <a:off x="9185355" y="802603"/>
            <a:ext cx="0" cy="25838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C09CB-8FFB-4246-B688-C0C3391F7C10}"/>
              </a:ext>
            </a:extLst>
          </p:cNvPr>
          <p:cNvSpPr txBox="1"/>
          <p:nvPr/>
        </p:nvSpPr>
        <p:spPr>
          <a:xfrm>
            <a:off x="8955606" y="3429000"/>
            <a:ext cx="2548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class, super, </a:t>
            </a:r>
            <a:r>
              <a:rPr lang="fr-FR" dirty="0" err="1"/>
              <a:t>extends</a:t>
            </a:r>
            <a:r>
              <a:rPr lang="fr-FR" dirty="0"/>
              <a:t>,</a:t>
            </a:r>
          </a:p>
          <a:p>
            <a:r>
              <a:rPr lang="fr-FR" dirty="0"/>
              <a:t>import/export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2BDFE-A6C1-4330-A2F5-5FFB6AD4D463}"/>
              </a:ext>
            </a:extLst>
          </p:cNvPr>
          <p:cNvCxnSpPr/>
          <p:nvPr/>
        </p:nvCxnSpPr>
        <p:spPr>
          <a:xfrm flipV="1">
            <a:off x="9906766" y="2398577"/>
            <a:ext cx="358408" cy="1185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3592D2-08C3-4FDE-9E66-DFDC2AF709B7}"/>
              </a:ext>
            </a:extLst>
          </p:cNvPr>
          <p:cNvSpPr txBox="1"/>
          <p:nvPr/>
        </p:nvSpPr>
        <p:spPr>
          <a:xfrm>
            <a:off x="11039397" y="1709546"/>
            <a:ext cx="868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ES2024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3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E44A-9FE2-4FE8-894A-07A7C4F8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F7C1-B9D6-40D0-9CF3-AA352F84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7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7B56-2B09-4DF7-91AE-CFB66BD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29B6-BB2E-4BDB-8997-7BEEADF4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init &lt;</a:t>
            </a:r>
            <a:r>
              <a:rPr lang="fr-FR" dirty="0" err="1"/>
              <a:t>initializer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193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6BBB73-787B-4131-835C-663955E5E362}"/>
              </a:ext>
            </a:extLst>
          </p:cNvPr>
          <p:cNvCxnSpPr>
            <a:cxnSpLocks/>
          </p:cNvCxnSpPr>
          <p:nvPr/>
        </p:nvCxnSpPr>
        <p:spPr>
          <a:xfrm>
            <a:off x="500852" y="1240643"/>
            <a:ext cx="114277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CA965-959E-4081-B30D-C6A88EDCD91C}"/>
              </a:ext>
            </a:extLst>
          </p:cNvPr>
          <p:cNvCxnSpPr/>
          <p:nvPr/>
        </p:nvCxnSpPr>
        <p:spPr>
          <a:xfrm>
            <a:off x="1268213" y="955755"/>
            <a:ext cx="0" cy="6524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1A3A52-FE55-4397-BA6F-57A8ACF02512}"/>
              </a:ext>
            </a:extLst>
          </p:cNvPr>
          <p:cNvCxnSpPr/>
          <p:nvPr/>
        </p:nvCxnSpPr>
        <p:spPr>
          <a:xfrm>
            <a:off x="4021368" y="914400"/>
            <a:ext cx="0" cy="6524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96CE1-8CFC-46CA-843B-524257CC094D}"/>
              </a:ext>
            </a:extLst>
          </p:cNvPr>
          <p:cNvCxnSpPr/>
          <p:nvPr/>
        </p:nvCxnSpPr>
        <p:spPr>
          <a:xfrm>
            <a:off x="7734873" y="914400"/>
            <a:ext cx="0" cy="6524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E2AA-8F7A-4DCF-A637-90184522704E}"/>
              </a:ext>
            </a:extLst>
          </p:cNvPr>
          <p:cNvSpPr/>
          <p:nvPr/>
        </p:nvSpPr>
        <p:spPr>
          <a:xfrm>
            <a:off x="1268214" y="1061439"/>
            <a:ext cx="151633" cy="353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BBDA8-5938-4C01-A6A3-3CE5BD5AA842}"/>
              </a:ext>
            </a:extLst>
          </p:cNvPr>
          <p:cNvSpPr/>
          <p:nvPr/>
        </p:nvSpPr>
        <p:spPr>
          <a:xfrm>
            <a:off x="7734874" y="1061438"/>
            <a:ext cx="145508" cy="353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C05315-4511-4DF7-9C50-28841EE94F9E}"/>
              </a:ext>
            </a:extLst>
          </p:cNvPr>
          <p:cNvCxnSpPr/>
          <p:nvPr/>
        </p:nvCxnSpPr>
        <p:spPr>
          <a:xfrm>
            <a:off x="6295116" y="657081"/>
            <a:ext cx="0" cy="14060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27000-61A8-4B8B-865D-F208F5E983F6}"/>
              </a:ext>
            </a:extLst>
          </p:cNvPr>
          <p:cNvSpPr/>
          <p:nvPr/>
        </p:nvSpPr>
        <p:spPr>
          <a:xfrm>
            <a:off x="6295116" y="1015489"/>
            <a:ext cx="427327" cy="5100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56C640-6CB9-48F4-ADBD-BAD13697A8C5}"/>
              </a:ext>
            </a:extLst>
          </p:cNvPr>
          <p:cNvSpPr/>
          <p:nvPr/>
        </p:nvSpPr>
        <p:spPr>
          <a:xfrm>
            <a:off x="4036683" y="1093603"/>
            <a:ext cx="145508" cy="353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29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62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Notes</vt:lpstr>
      <vt:lpstr>PowerPoint Presentation</vt:lpstr>
      <vt:lpstr>Vscode</vt:lpstr>
      <vt:lpstr>npm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</cp:revision>
  <dcterms:created xsi:type="dcterms:W3CDTF">2024-09-16T07:40:57Z</dcterms:created>
  <dcterms:modified xsi:type="dcterms:W3CDTF">2024-09-18T15:32:23Z</dcterms:modified>
</cp:coreProperties>
</file>