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16A8-DB2C-4C69-90C0-C7B585C7DA0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F0DAE-5D99-4AD9-BEB3-5E1007448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46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F0DAE-5D99-4AD9-BEB3-5E100744870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83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7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5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6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81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3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42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5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9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68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53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EE7F-55F6-44C2-B62C-016225C29CEC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EB56-179D-43E4-8FAF-2C0B5CDE6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18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init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76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52" y="893871"/>
            <a:ext cx="5715798" cy="4410691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>
            <a:off x="2473377" y="2608289"/>
            <a:ext cx="2983043" cy="3447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713220" y="2893102"/>
            <a:ext cx="2788170" cy="206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34715" y="2608289"/>
            <a:ext cx="181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checker</a:t>
            </a:r>
            <a:r>
              <a:rPr lang="fr-FR" dirty="0" smtClean="0"/>
              <a:t> ces cases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42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19725" y="1558977"/>
            <a:ext cx="11392524" cy="299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19528" y="1319134"/>
            <a:ext cx="0" cy="5696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99804" y="1888761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smtClean="0"/>
              <a:t>Netscape</a:t>
            </a:r>
          </a:p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738859" y="1319134"/>
            <a:ext cx="14990" cy="6745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94719" y="2027260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err="1" smtClean="0"/>
              <a:t>ECMAScript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2128603" y="1415694"/>
            <a:ext cx="14990" cy="2407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817221" y="79272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2676929" y="1319134"/>
            <a:ext cx="0" cy="5696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446807" y="18288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smtClean="0"/>
              <a:t>ES3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5786203" y="1319134"/>
            <a:ext cx="0" cy="5696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26102" y="188876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4616970" y="1115889"/>
            <a:ext cx="0" cy="13592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384072" y="248892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</a:p>
          <a:p>
            <a:r>
              <a:rPr lang="fr-FR" dirty="0" smtClean="0"/>
              <a:t>v8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7824866" y="1115889"/>
            <a:ext cx="14990" cy="1036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558576" y="220714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6775554" y="629587"/>
            <a:ext cx="29980" cy="2773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378444" y="3412973"/>
            <a:ext cx="1653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smtClean="0"/>
              <a:t>let/</a:t>
            </a:r>
            <a:r>
              <a:rPr lang="fr-FR" dirty="0" err="1" smtClean="0"/>
              <a:t>const</a:t>
            </a:r>
            <a:endParaRPr lang="fr-FR" dirty="0" smtClean="0"/>
          </a:p>
          <a:p>
            <a:r>
              <a:rPr lang="fr-FR" dirty="0" smtClean="0"/>
              <a:t>class/</a:t>
            </a:r>
            <a:r>
              <a:rPr lang="fr-FR" dirty="0" err="1" smtClean="0"/>
              <a:t>extends</a:t>
            </a:r>
            <a:endParaRPr lang="fr-FR" dirty="0" smtClean="0"/>
          </a:p>
          <a:p>
            <a:r>
              <a:rPr lang="fr-FR" dirty="0" smtClean="0"/>
              <a:t>import/export</a:t>
            </a:r>
          </a:p>
          <a:p>
            <a:endParaRPr lang="fr-FR" dirty="0"/>
          </a:p>
          <a:p>
            <a:r>
              <a:rPr lang="fr-FR" dirty="0" smtClean="0"/>
              <a:t>typage explicite</a:t>
            </a:r>
          </a:p>
          <a:p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5526102" y="792724"/>
            <a:ext cx="0" cy="2505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821633" y="3366806"/>
            <a:ext cx="1662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err="1" smtClean="0"/>
              <a:t>require</a:t>
            </a:r>
            <a:endParaRPr lang="fr-FR" dirty="0"/>
          </a:p>
          <a:p>
            <a:r>
              <a:rPr lang="fr-FR" dirty="0" err="1" smtClean="0"/>
              <a:t>module.exports</a:t>
            </a:r>
            <a:endParaRPr lang="fr-FR" dirty="0" smtClean="0"/>
          </a:p>
          <a:p>
            <a:r>
              <a:rPr lang="fr-FR" dirty="0" err="1" smtClean="0"/>
              <a:t>CommonJS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7558576" y="2812090"/>
            <a:ext cx="266290" cy="815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839856" y="1319134"/>
            <a:ext cx="3627619" cy="569627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30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19725" y="1409075"/>
            <a:ext cx="11452485" cy="299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0762938" y="95937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CPU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869430" y="1034321"/>
            <a:ext cx="14990" cy="8244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300335" y="1034321"/>
            <a:ext cx="14990" cy="8244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981732" y="1034321"/>
            <a:ext cx="14990" cy="8244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84420" y="1194109"/>
            <a:ext cx="164891" cy="504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11712" y="1194109"/>
            <a:ext cx="114924" cy="504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863121" y="3177915"/>
            <a:ext cx="229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var </a:t>
            </a:r>
            <a:r>
              <a:rPr lang="fr-FR" dirty="0" err="1" smtClean="0"/>
              <a:t>response</a:t>
            </a:r>
            <a:r>
              <a:rPr lang="fr-FR" dirty="0" smtClean="0"/>
              <a:t> = </a:t>
            </a:r>
            <a:r>
              <a:rPr lang="fr-FR" dirty="0" err="1" smtClean="0"/>
              <a:t>get</a:t>
            </a:r>
            <a:r>
              <a:rPr lang="fr-FR" dirty="0" smtClean="0"/>
              <a:t>(url)</a:t>
            </a:r>
          </a:p>
          <a:p>
            <a:r>
              <a:rPr lang="fr-FR" dirty="0" smtClean="0"/>
              <a:t>...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293495" y="4422098"/>
            <a:ext cx="178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</a:t>
            </a:r>
            <a:r>
              <a:rPr lang="fr-FR" dirty="0" smtClean="0"/>
              <a:t>(url, () =&gt; {...})</a:t>
            </a:r>
          </a:p>
          <a:p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19725" y="2458387"/>
            <a:ext cx="11452485" cy="14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049311" y="1858780"/>
            <a:ext cx="104932" cy="5396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54243" y="2308485"/>
            <a:ext cx="5366478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6520721" y="1446550"/>
            <a:ext cx="134912" cy="6820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790544" y="1108952"/>
            <a:ext cx="0" cy="7147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28019" y="1196501"/>
            <a:ext cx="114924" cy="504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8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19725" y="1409075"/>
            <a:ext cx="11452485" cy="299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0762938" y="95937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CPU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869430" y="1034321"/>
            <a:ext cx="14990" cy="8244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84420" y="1194109"/>
            <a:ext cx="164891" cy="504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19725" y="2458387"/>
            <a:ext cx="11452485" cy="14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049311" y="1858780"/>
            <a:ext cx="104932" cy="5396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54243" y="2308485"/>
            <a:ext cx="5366478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6520721" y="1446550"/>
            <a:ext cx="134912" cy="6820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790544" y="1108952"/>
            <a:ext cx="0" cy="7147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28019" y="1196501"/>
            <a:ext cx="114924" cy="504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10060898" y="1106560"/>
            <a:ext cx="0" cy="7147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098373" y="1194109"/>
            <a:ext cx="114924" cy="504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255239" y="2308484"/>
            <a:ext cx="2843134" cy="32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7089098" y="1757595"/>
            <a:ext cx="104932" cy="5396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9839792" y="1514007"/>
            <a:ext cx="134912" cy="6820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64696" y="4439587"/>
            <a:ext cx="11452485" cy="299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807909" y="39898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CPU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914401" y="4064833"/>
            <a:ext cx="14990" cy="8244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29391" y="4224621"/>
            <a:ext cx="9443802" cy="504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464696" y="5488899"/>
            <a:ext cx="11452485" cy="14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094282" y="4889292"/>
            <a:ext cx="104932" cy="5396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99214" y="5338997"/>
            <a:ext cx="5366478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6565692" y="4477062"/>
            <a:ext cx="134912" cy="6820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300210" y="5338996"/>
            <a:ext cx="2843134" cy="32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7134069" y="4788107"/>
            <a:ext cx="104932" cy="5396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9884763" y="4544519"/>
            <a:ext cx="134912" cy="6820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8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9095" y="494676"/>
            <a:ext cx="1768839" cy="134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853003" y="494675"/>
            <a:ext cx="1768839" cy="134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147934" y="674558"/>
            <a:ext cx="3705069" cy="14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3147934" y="1663909"/>
            <a:ext cx="3705069" cy="299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062334" y="179883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302178" y="1214842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4366" y="2578310"/>
            <a:ext cx="24524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GET / HTTP/2.0</a:t>
            </a:r>
          </a:p>
          <a:p>
            <a:r>
              <a:rPr lang="fr-FR" dirty="0" err="1" smtClean="0"/>
              <a:t>azerazer</a:t>
            </a:r>
            <a:r>
              <a:rPr lang="fr-FR" dirty="0" smtClean="0"/>
              <a:t>: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 smtClean="0"/>
              <a:t>reterter</a:t>
            </a:r>
            <a:r>
              <a:rPr lang="fr-FR" dirty="0" smtClean="0"/>
              <a:t>: </a:t>
            </a:r>
            <a:r>
              <a:rPr lang="fr-FR" dirty="0" err="1" smtClean="0"/>
              <a:t>uiouio</a:t>
            </a:r>
            <a:endParaRPr lang="fr-FR" dirty="0" smtClean="0"/>
          </a:p>
          <a:p>
            <a:r>
              <a:rPr lang="fr-FR" dirty="0" err="1" smtClean="0"/>
              <a:t>dfgdfgdfg</a:t>
            </a:r>
            <a:r>
              <a:rPr lang="fr-FR" dirty="0" smtClean="0"/>
              <a:t>: </a:t>
            </a:r>
            <a:r>
              <a:rPr lang="fr-FR" dirty="0" err="1" smtClean="0"/>
              <a:t>dfgdfgree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13</a:t>
            </a:r>
          </a:p>
          <a:p>
            <a:r>
              <a:rPr lang="fr-FR" dirty="0" smtClean="0"/>
              <a:t>Content-Type: </a:t>
            </a:r>
            <a:r>
              <a:rPr lang="fr-FR" dirty="0" err="1" smtClean="0"/>
              <a:t>text</a:t>
            </a:r>
            <a:r>
              <a:rPr lang="fr-FR" dirty="0" smtClean="0"/>
              <a:t>/html</a:t>
            </a:r>
          </a:p>
          <a:p>
            <a:endParaRPr lang="fr-FR" dirty="0" smtClean="0"/>
          </a:p>
          <a:p>
            <a:r>
              <a:rPr lang="fr-FR" dirty="0" smtClean="0"/>
              <a:t>&lt;html&gt;&lt;html/&gt;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632969" y="2578309"/>
            <a:ext cx="3080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err="1" smtClean="0"/>
              <a:t>azerazer</a:t>
            </a:r>
            <a:r>
              <a:rPr lang="fr-FR" dirty="0" smtClean="0"/>
              <a:t>: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 smtClean="0"/>
              <a:t>reterter</a:t>
            </a:r>
            <a:r>
              <a:rPr lang="fr-FR" dirty="0" smtClean="0"/>
              <a:t>: </a:t>
            </a:r>
            <a:r>
              <a:rPr lang="fr-FR" dirty="0" err="1" smtClean="0"/>
              <a:t>uiouio</a:t>
            </a:r>
            <a:endParaRPr lang="fr-FR" dirty="0" smtClean="0"/>
          </a:p>
          <a:p>
            <a:r>
              <a:rPr lang="fr-FR" dirty="0" err="1" smtClean="0"/>
              <a:t>dfgdfgdfg</a:t>
            </a:r>
            <a:r>
              <a:rPr lang="fr-FR" dirty="0" smtClean="0"/>
              <a:t>: </a:t>
            </a:r>
            <a:r>
              <a:rPr lang="fr-FR" dirty="0" err="1" smtClean="0"/>
              <a:t>dfgdfgree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{‘’toto’’:123}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13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4557" y="2818151"/>
            <a:ext cx="1828800" cy="11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893632" y="1432640"/>
            <a:ext cx="1828800" cy="11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vite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26242" y="1063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localhost:5173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369000" y="3737922"/>
            <a:ext cx="1828800" cy="11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69000" y="3387777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localhost:3000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503357" y="1798820"/>
            <a:ext cx="3390275" cy="12441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503357" y="2130823"/>
            <a:ext cx="3390275" cy="1107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503357" y="2383436"/>
            <a:ext cx="3390275" cy="11890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503358" y="2571892"/>
            <a:ext cx="3582649" cy="1185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54046" y="3572443"/>
            <a:ext cx="944380" cy="5471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7283400" y="2571892"/>
            <a:ext cx="0" cy="1185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6910466" y="2571892"/>
            <a:ext cx="44970" cy="11660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3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108</Words>
  <Application>Microsoft Office PowerPoint</Application>
  <PresentationFormat>Grand écran</PresentationFormat>
  <Paragraphs>65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Notes</vt:lpstr>
      <vt:lpstr>Git</vt:lpstr>
      <vt:lpstr>vscode</vt:lpstr>
      <vt:lpstr>Présentation PowerPoint</vt:lpstr>
      <vt:lpstr>Présentation PowerPoint</vt:lpstr>
      <vt:lpstr>Présentation PowerPoint</vt:lpstr>
      <vt:lpstr>Présentation PowerPoint</vt:lpstr>
      <vt:lpstr>CORS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15</cp:revision>
  <dcterms:created xsi:type="dcterms:W3CDTF">2023-04-05T08:16:04Z</dcterms:created>
  <dcterms:modified xsi:type="dcterms:W3CDTF">2023-04-07T15:18:15Z</dcterms:modified>
</cp:coreProperties>
</file>