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7" r:id="rId10"/>
    <p:sldId id="263" r:id="rId11"/>
    <p:sldId id="264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366A-9630-4420-BFF3-C8DB203F1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55F25-4457-4B45-AA01-EFCFAF171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A7998-586F-4EC9-9A5F-E2A6500D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1D8E0-F654-48F6-99CE-B13B5667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FEFB0-C669-4D4A-9ADA-110EBC16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49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F507-8717-415B-B9B0-CBD48399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EC9A4-6D12-444A-923F-BB192F7B6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1EC47-EAC0-48A6-A84A-008028AE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FD873-56B4-4AEE-A6FA-4D1BE7CD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616DF-112D-45E6-A4D0-B5670FCA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AB1DA-0905-42E6-B9E2-340C79DC0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05A37-38E1-429A-9716-1F864BC02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F9A7-456E-44E0-866F-ED374C0A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1DAE6-EFC0-45A4-AE9D-F1E44D0A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C2921-6A8A-45E1-B4CA-53402AAD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4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9949-516A-4326-A22F-2237A835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EB507-35B0-443B-B779-E0FAAF12A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8D96-E950-4827-9250-25BB1CDD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FACAE-E419-4D88-886F-0EA04335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BAD58-BCDD-4A12-93A2-D85D2A8F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51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BF85-6648-44FF-8F99-3B3252DC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8178A-3814-4BFF-9ADC-70D05BB3D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B409E-9557-4933-8254-3D494AE9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F62AE-6267-4751-AD7C-D3812D48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A4F4B-C154-46EA-8BED-B071C452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84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7422-8D93-4CD8-948D-96846DFD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27B60-E9B8-46E1-8505-77B6750F6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E6613-54DE-4749-BA65-DF313300B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D396E-2E5A-4CB6-B06A-9906C7C53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E9BFA-0223-43C4-8D78-53AE2D10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D5665-57DF-430A-B599-1F23C776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14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4F9A-1503-468C-B920-8807A549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6769C-BF2E-4AE6-8E0E-4C9F779D4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13B06-6F16-4185-8872-684EAC231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B7CFDF-67E1-4169-A708-685223E6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53BE6-125F-4C1E-A9C9-078784DF2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5FA77-5F4B-450B-8BE0-91FDB6EF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CBB38-3C31-41A5-BD5F-6963F019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DEC76F-0B50-494E-A0F3-1BAA367B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23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FFDE-1929-4ED5-B32B-85012F47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6BE35-FCDF-4F11-8CD2-31E342A1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79929-03C5-41B6-8F52-BFDC1ECD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19C3B-1DC2-4128-A01B-72724E16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55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1F148-1117-477E-A4E0-DA7F138C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4D0BC-BAA9-4CBF-86AC-6475BF3D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5E2EF-CC19-4DEC-AC85-3BE6AE69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79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BB9F-152E-4F08-A502-361E1B479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535C3-D887-4B95-A5EB-1901F15FE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E8BB3-929F-44D5-A578-4C3AB233D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70EBF-19AE-4DE6-9035-81639662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B753C-12B7-4277-99E2-51D2FDB5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DC4F9-A2BC-403A-A8DB-20FF0632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87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0E6A-9597-4A91-91B9-EB05BAB4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5D825-1A55-4929-99F3-25B037D81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81748-E153-4A32-BDCB-A2A89EA62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B1E2B-4005-467F-9A4D-B89BCF66E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D6527-CB86-411F-ADE0-D79C1330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7055A-4CE5-4143-ABF1-27167873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10D5C-195E-4EF5-964E-7CB91398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44849-5D1E-472B-A2D1-269F6E2A1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FEF11-7C61-47D2-99C8-A570E09A9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3601E-2440-48F7-BC2A-7303FD387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56D-93A9-481E-9FDB-5D632CFF0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55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ev/cls/" TargetMode="External"/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4266-6DDA-4B30-8772-5D1A9A1D0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CCDF9-DE2F-4CC0-8386-24A60A221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767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4F70-9082-452B-A87C-F2296A93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Arbre de composant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0AD92-B944-48ED-B6E2-AD4D9FAD2996}"/>
              </a:ext>
            </a:extLst>
          </p:cNvPr>
          <p:cNvSpPr/>
          <p:nvPr/>
        </p:nvSpPr>
        <p:spPr>
          <a:xfrm>
            <a:off x="4870673" y="1690688"/>
            <a:ext cx="817906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4B0A1C-3E2D-4857-89B0-A1B90171EDD8}"/>
              </a:ext>
            </a:extLst>
          </p:cNvPr>
          <p:cNvSpPr/>
          <p:nvPr/>
        </p:nvSpPr>
        <p:spPr>
          <a:xfrm>
            <a:off x="3223375" y="4479576"/>
            <a:ext cx="1072926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04695-D1A5-4B5C-9F11-BFE28171B826}"/>
              </a:ext>
            </a:extLst>
          </p:cNvPr>
          <p:cNvSpPr/>
          <p:nvPr/>
        </p:nvSpPr>
        <p:spPr>
          <a:xfrm>
            <a:off x="3223375" y="3579748"/>
            <a:ext cx="1072926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5BB03E-8FBA-4E40-A400-4A33A26E707C}"/>
              </a:ext>
            </a:extLst>
          </p:cNvPr>
          <p:cNvSpPr/>
          <p:nvPr/>
        </p:nvSpPr>
        <p:spPr>
          <a:xfrm>
            <a:off x="3223375" y="2754293"/>
            <a:ext cx="1072927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740A36-DC62-4422-BDEF-61D08E3FD4CE}"/>
              </a:ext>
            </a:extLst>
          </p:cNvPr>
          <p:cNvCxnSpPr>
            <a:stCxn id="7" idx="3"/>
            <a:endCxn id="4" idx="2"/>
          </p:cNvCxnSpPr>
          <p:nvPr/>
        </p:nvCxnSpPr>
        <p:spPr>
          <a:xfrm flipV="1">
            <a:off x="4296302" y="2352365"/>
            <a:ext cx="983324" cy="7327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9DB0F1-3A88-4C11-B98B-F4A7054A545C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4296301" y="2352365"/>
            <a:ext cx="983325" cy="15582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947C1F-324D-4A6F-8755-DF5DCFE65920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4296301" y="2352365"/>
            <a:ext cx="983325" cy="24580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8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552F-4B04-45AB-BC7C-82C2F4FC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37A4D-9C5F-4EB6-B0DD-031B8C7D5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Flex : googler « </a:t>
            </a:r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flex</a:t>
            </a:r>
            <a:r>
              <a:rPr lang="fr-FR" dirty="0"/>
              <a:t> » et « </a:t>
            </a:r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flex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 »</a:t>
            </a:r>
          </a:p>
          <a:p>
            <a:r>
              <a:rPr lang="fr-FR" dirty="0" err="1"/>
              <a:t>Grid</a:t>
            </a:r>
            <a:r>
              <a:rPr lang="fr-FR" dirty="0"/>
              <a:t> : googler « </a:t>
            </a:r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/>
              <a:t> » et « </a:t>
            </a:r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92169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8D5A-1CAF-4BC7-9CF7-5674A375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4375A-61F0-4366-817F-A3492FDCD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https://caniuse.com/</a:t>
            </a:r>
            <a:endParaRPr lang="fr-FR" dirty="0"/>
          </a:p>
          <a:p>
            <a:r>
              <a:rPr lang="fr-FR" dirty="0">
                <a:hlinkClick r:id="rId3"/>
              </a:rPr>
              <a:t>https://web.dev/cls/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7040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1818-5730-42E7-BA49-57B1DA0C9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Asynchrone/Synchrone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DBF810-8F71-45D3-95BD-390D4B5BE7D1}"/>
              </a:ext>
            </a:extLst>
          </p:cNvPr>
          <p:cNvCxnSpPr/>
          <p:nvPr/>
        </p:nvCxnSpPr>
        <p:spPr>
          <a:xfrm flipV="1">
            <a:off x="422738" y="2265323"/>
            <a:ext cx="11423107" cy="735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F073CF-CFCC-4D13-864A-5C35358D7B4C}"/>
              </a:ext>
            </a:extLst>
          </p:cNvPr>
          <p:cNvCxnSpPr>
            <a:cxnSpLocks/>
          </p:cNvCxnSpPr>
          <p:nvPr/>
        </p:nvCxnSpPr>
        <p:spPr>
          <a:xfrm>
            <a:off x="698436" y="1897725"/>
            <a:ext cx="0" cy="9879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186E4B5-7F7A-4ECD-9BDF-7AD9F4A54046}"/>
              </a:ext>
            </a:extLst>
          </p:cNvPr>
          <p:cNvSpPr/>
          <p:nvPr/>
        </p:nvSpPr>
        <p:spPr>
          <a:xfrm>
            <a:off x="698436" y="2141258"/>
            <a:ext cx="174602" cy="3813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4A9120-3D7C-40A0-AB5C-1DF72D8B3D13}"/>
              </a:ext>
            </a:extLst>
          </p:cNvPr>
          <p:cNvCxnSpPr/>
          <p:nvPr/>
        </p:nvCxnSpPr>
        <p:spPr>
          <a:xfrm>
            <a:off x="4778774" y="1792040"/>
            <a:ext cx="0" cy="10936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0ABC627-E65A-4537-8D36-24A757851678}"/>
              </a:ext>
            </a:extLst>
          </p:cNvPr>
          <p:cNvSpPr/>
          <p:nvPr/>
        </p:nvSpPr>
        <p:spPr>
          <a:xfrm>
            <a:off x="4756569" y="2111389"/>
            <a:ext cx="174606" cy="3813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AAF102-E4F9-412B-B6A9-13ACD90064C3}"/>
              </a:ext>
            </a:extLst>
          </p:cNvPr>
          <p:cNvCxnSpPr/>
          <p:nvPr/>
        </p:nvCxnSpPr>
        <p:spPr>
          <a:xfrm>
            <a:off x="7582474" y="1792040"/>
            <a:ext cx="0" cy="10936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BB67B9E-2F80-4EBE-9332-CD0FC8CCEBE9}"/>
              </a:ext>
            </a:extLst>
          </p:cNvPr>
          <p:cNvSpPr/>
          <p:nvPr/>
        </p:nvSpPr>
        <p:spPr>
          <a:xfrm>
            <a:off x="7614638" y="2111390"/>
            <a:ext cx="120232" cy="3813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484189-0023-48A4-BEBD-CC90D83B2FDA}"/>
              </a:ext>
            </a:extLst>
          </p:cNvPr>
          <p:cNvSpPr/>
          <p:nvPr/>
        </p:nvSpPr>
        <p:spPr>
          <a:xfrm>
            <a:off x="8032017" y="4824724"/>
            <a:ext cx="3321784" cy="1599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3C332-7E28-4D9D-8995-F1960A9BFF97}"/>
              </a:ext>
            </a:extLst>
          </p:cNvPr>
          <p:cNvSpPr/>
          <p:nvPr/>
        </p:nvSpPr>
        <p:spPr>
          <a:xfrm>
            <a:off x="8440969" y="5472615"/>
            <a:ext cx="1043059" cy="680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F9B74A-2560-4D20-9C14-BD99A308F998}"/>
              </a:ext>
            </a:extLst>
          </p:cNvPr>
          <p:cNvSpPr/>
          <p:nvPr/>
        </p:nvSpPr>
        <p:spPr>
          <a:xfrm>
            <a:off x="10137281" y="5472615"/>
            <a:ext cx="1043059" cy="680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C12332-481A-4911-98BF-9023EA4F3AC2}"/>
              </a:ext>
            </a:extLst>
          </p:cNvPr>
          <p:cNvCxnSpPr>
            <a:endCxn id="18" idx="1"/>
          </p:cNvCxnSpPr>
          <p:nvPr/>
        </p:nvCxnSpPr>
        <p:spPr>
          <a:xfrm>
            <a:off x="9484028" y="5812643"/>
            <a:ext cx="653253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5F740A-7022-41AB-BF41-B25FF6F02F0F}"/>
              </a:ext>
            </a:extLst>
          </p:cNvPr>
          <p:cNvCxnSpPr/>
          <p:nvPr/>
        </p:nvCxnSpPr>
        <p:spPr>
          <a:xfrm flipV="1">
            <a:off x="8955606" y="3905729"/>
            <a:ext cx="0" cy="153012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9AE76-AE59-4E3D-9EFB-14BDC31214A4}"/>
              </a:ext>
            </a:extLst>
          </p:cNvPr>
          <p:cNvCxnSpPr/>
          <p:nvPr/>
        </p:nvCxnSpPr>
        <p:spPr>
          <a:xfrm flipH="1" flipV="1">
            <a:off x="9001938" y="3873564"/>
            <a:ext cx="1617431" cy="154391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B2BA98D-CBB5-4A81-A0AD-2815494C36F4}"/>
              </a:ext>
            </a:extLst>
          </p:cNvPr>
          <p:cNvSpPr/>
          <p:nvPr/>
        </p:nvSpPr>
        <p:spPr>
          <a:xfrm>
            <a:off x="8220410" y="3248647"/>
            <a:ext cx="1696312" cy="624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06426E-C307-4D32-9340-D0BC264B2AF4}"/>
              </a:ext>
            </a:extLst>
          </p:cNvPr>
          <p:cNvCxnSpPr>
            <a:stCxn id="25" idx="3"/>
          </p:cNvCxnSpPr>
          <p:nvPr/>
        </p:nvCxnSpPr>
        <p:spPr>
          <a:xfrm flipV="1">
            <a:off x="9916722" y="3561105"/>
            <a:ext cx="1042293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FB9AFF62-9A36-46E9-A736-F979581B325D}"/>
              </a:ext>
            </a:extLst>
          </p:cNvPr>
          <p:cNvSpPr/>
          <p:nvPr/>
        </p:nvSpPr>
        <p:spPr>
          <a:xfrm>
            <a:off x="10937573" y="3442210"/>
            <a:ext cx="1038464" cy="23779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32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B4440A-E149-42A9-B9F9-C86E701E3C3C}"/>
              </a:ext>
            </a:extLst>
          </p:cNvPr>
          <p:cNvCxnSpPr>
            <a:cxnSpLocks/>
          </p:cNvCxnSpPr>
          <p:nvPr/>
        </p:nvCxnSpPr>
        <p:spPr>
          <a:xfrm flipV="1">
            <a:off x="624917" y="1093604"/>
            <a:ext cx="1106469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A918F4-4C55-481A-96B1-5988BD99C22B}"/>
              </a:ext>
            </a:extLst>
          </p:cNvPr>
          <p:cNvCxnSpPr/>
          <p:nvPr/>
        </p:nvCxnSpPr>
        <p:spPr>
          <a:xfrm>
            <a:off x="1102794" y="771956"/>
            <a:ext cx="0" cy="6938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E4AB3E-1064-4A3E-A52C-BE7A53F1B5B6}"/>
              </a:ext>
            </a:extLst>
          </p:cNvPr>
          <p:cNvSpPr/>
          <p:nvPr/>
        </p:nvSpPr>
        <p:spPr>
          <a:xfrm>
            <a:off x="1153339" y="886830"/>
            <a:ext cx="8891274" cy="399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A3AD-E220-4800-8FDC-F93AB99854B4}"/>
              </a:ext>
            </a:extLst>
          </p:cNvPr>
          <p:cNvCxnSpPr/>
          <p:nvPr/>
        </p:nvCxnSpPr>
        <p:spPr>
          <a:xfrm>
            <a:off x="624917" y="2596161"/>
            <a:ext cx="111795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5D2513-1A23-4FAB-BBE6-94C66DFDA3D3}"/>
              </a:ext>
            </a:extLst>
          </p:cNvPr>
          <p:cNvSpPr txBox="1"/>
          <p:nvPr/>
        </p:nvSpPr>
        <p:spPr>
          <a:xfrm>
            <a:off x="10747646" y="70216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5D207-D524-4191-937B-A7E9ADB46EA9}"/>
              </a:ext>
            </a:extLst>
          </p:cNvPr>
          <p:cNvSpPr txBox="1"/>
          <p:nvPr/>
        </p:nvSpPr>
        <p:spPr>
          <a:xfrm>
            <a:off x="10720076" y="211368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96CC0B-3FB1-4916-9082-2C070FF2480F}"/>
              </a:ext>
            </a:extLst>
          </p:cNvPr>
          <p:cNvCxnSpPr/>
          <p:nvPr/>
        </p:nvCxnSpPr>
        <p:spPr>
          <a:xfrm>
            <a:off x="1231453" y="1383087"/>
            <a:ext cx="55140" cy="10999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2C165F-5273-48F5-9B5D-2330B5C8A3C2}"/>
              </a:ext>
            </a:extLst>
          </p:cNvPr>
          <p:cNvSpPr/>
          <p:nvPr/>
        </p:nvSpPr>
        <p:spPr>
          <a:xfrm>
            <a:off x="1369303" y="2398577"/>
            <a:ext cx="8505298" cy="3997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F129B7-2FFB-48C2-A1EA-E54A9F4B9390}"/>
              </a:ext>
            </a:extLst>
          </p:cNvPr>
          <p:cNvCxnSpPr/>
          <p:nvPr/>
        </p:nvCxnSpPr>
        <p:spPr>
          <a:xfrm flipV="1">
            <a:off x="9791891" y="1383087"/>
            <a:ext cx="133255" cy="8868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A3A96A-B07A-48AA-B3D6-DC13E3A7CE97}"/>
              </a:ext>
            </a:extLst>
          </p:cNvPr>
          <p:cNvCxnSpPr>
            <a:cxnSpLocks/>
          </p:cNvCxnSpPr>
          <p:nvPr/>
        </p:nvCxnSpPr>
        <p:spPr>
          <a:xfrm flipV="1">
            <a:off x="639467" y="4529417"/>
            <a:ext cx="1106469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B60C91-C6A1-4229-964B-B2F74B3F0296}"/>
              </a:ext>
            </a:extLst>
          </p:cNvPr>
          <p:cNvCxnSpPr/>
          <p:nvPr/>
        </p:nvCxnSpPr>
        <p:spPr>
          <a:xfrm>
            <a:off x="1117344" y="4207769"/>
            <a:ext cx="0" cy="6938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4968A0F-4219-4649-8686-380FAD94F307}"/>
              </a:ext>
            </a:extLst>
          </p:cNvPr>
          <p:cNvSpPr/>
          <p:nvPr/>
        </p:nvSpPr>
        <p:spPr>
          <a:xfrm>
            <a:off x="1167889" y="4322643"/>
            <a:ext cx="215963" cy="399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BC87F1-9DBB-4D9D-AA05-5A5E8F72F526}"/>
              </a:ext>
            </a:extLst>
          </p:cNvPr>
          <p:cNvCxnSpPr/>
          <p:nvPr/>
        </p:nvCxnSpPr>
        <p:spPr>
          <a:xfrm>
            <a:off x="639467" y="6031974"/>
            <a:ext cx="111795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A260D83-EBE7-40B4-A2C8-159C044470F5}"/>
              </a:ext>
            </a:extLst>
          </p:cNvPr>
          <p:cNvSpPr txBox="1"/>
          <p:nvPr/>
        </p:nvSpPr>
        <p:spPr>
          <a:xfrm>
            <a:off x="10762196" y="413797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2E6553-B2A9-4270-9BB9-84FF4E93170C}"/>
              </a:ext>
            </a:extLst>
          </p:cNvPr>
          <p:cNvSpPr txBox="1"/>
          <p:nvPr/>
        </p:nvSpPr>
        <p:spPr>
          <a:xfrm>
            <a:off x="10734626" y="554950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F245059-C4F4-4D7D-BCB5-48EBE4DCD59F}"/>
              </a:ext>
            </a:extLst>
          </p:cNvPr>
          <p:cNvCxnSpPr/>
          <p:nvPr/>
        </p:nvCxnSpPr>
        <p:spPr>
          <a:xfrm>
            <a:off x="1246003" y="4818900"/>
            <a:ext cx="55140" cy="10999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596D6FB-4C47-4170-85D2-A9B3DB2EC9A1}"/>
              </a:ext>
            </a:extLst>
          </p:cNvPr>
          <p:cNvSpPr/>
          <p:nvPr/>
        </p:nvSpPr>
        <p:spPr>
          <a:xfrm>
            <a:off x="1383853" y="5834390"/>
            <a:ext cx="8505298" cy="3997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6B9373-BE70-4FFF-B785-F3E5B10B236D}"/>
              </a:ext>
            </a:extLst>
          </p:cNvPr>
          <p:cNvCxnSpPr/>
          <p:nvPr/>
        </p:nvCxnSpPr>
        <p:spPr>
          <a:xfrm flipV="1">
            <a:off x="9806441" y="4818900"/>
            <a:ext cx="133255" cy="8868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7DBACC-E850-413D-9045-D349E4409374}"/>
              </a:ext>
            </a:extLst>
          </p:cNvPr>
          <p:cNvCxnSpPr/>
          <p:nvPr/>
        </p:nvCxnSpPr>
        <p:spPr>
          <a:xfrm>
            <a:off x="9874601" y="4137977"/>
            <a:ext cx="0" cy="7189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DECD670-6223-42EC-B4D7-9C3DDF140C68}"/>
              </a:ext>
            </a:extLst>
          </p:cNvPr>
          <p:cNvSpPr/>
          <p:nvPr/>
        </p:nvSpPr>
        <p:spPr>
          <a:xfrm>
            <a:off x="9889151" y="4329546"/>
            <a:ext cx="215963" cy="399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247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505E-3A24-40C2-8472-FA0929C1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data descendent et les </a:t>
            </a:r>
            <a:r>
              <a:rPr lang="fr-FR" dirty="0" err="1"/>
              <a:t>evenements</a:t>
            </a:r>
            <a:r>
              <a:rPr lang="fr-FR" dirty="0"/>
              <a:t> remontent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D4DB11-D30D-486E-83E5-A9A1C4227022}"/>
              </a:ext>
            </a:extLst>
          </p:cNvPr>
          <p:cNvSpPr/>
          <p:nvPr/>
        </p:nvSpPr>
        <p:spPr>
          <a:xfrm>
            <a:off x="5196917" y="1985029"/>
            <a:ext cx="1617431" cy="74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28F3E-4984-4EBA-BAA5-E5FF3406ADAD}"/>
              </a:ext>
            </a:extLst>
          </p:cNvPr>
          <p:cNvSpPr/>
          <p:nvPr/>
        </p:nvSpPr>
        <p:spPr>
          <a:xfrm>
            <a:off x="5022307" y="4397390"/>
            <a:ext cx="2035574" cy="74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ArticleTable</a:t>
            </a:r>
            <a:endParaRPr lang="fr-F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3D42D7-8035-422B-8D18-6F47B076D86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05633" y="2734010"/>
            <a:ext cx="34461" cy="16633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5CBE98-1565-460F-A192-D3B53BD31D70}"/>
              </a:ext>
            </a:extLst>
          </p:cNvPr>
          <p:cNvSpPr txBox="1"/>
          <p:nvPr/>
        </p:nvSpPr>
        <p:spPr>
          <a:xfrm>
            <a:off x="3790854" y="3354068"/>
            <a:ext cx="202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articleList</a:t>
            </a:r>
            <a:r>
              <a:rPr lang="fr-FR" dirty="0"/>
              <a:t>={articles}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5B4908-AA15-4F15-B05A-3E934A1C0E98}"/>
              </a:ext>
            </a:extLst>
          </p:cNvPr>
          <p:cNvCxnSpPr/>
          <p:nvPr/>
        </p:nvCxnSpPr>
        <p:spPr>
          <a:xfrm flipV="1">
            <a:off x="6455940" y="2734010"/>
            <a:ext cx="0" cy="16633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D61D5E-F424-4862-B48F-43E546D6488F}"/>
              </a:ext>
            </a:extLst>
          </p:cNvPr>
          <p:cNvSpPr txBox="1"/>
          <p:nvPr/>
        </p:nvSpPr>
        <p:spPr>
          <a:xfrm>
            <a:off x="7384125" y="2859373"/>
            <a:ext cx="166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selectedArticles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ED0003-101B-4B1D-9DBF-8D3FDF5D954D}"/>
              </a:ext>
            </a:extLst>
          </p:cNvPr>
          <p:cNvSpPr txBox="1"/>
          <p:nvPr/>
        </p:nvSpPr>
        <p:spPr>
          <a:xfrm>
            <a:off x="6667309" y="3902695"/>
            <a:ext cx="452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onChangeSelection</a:t>
            </a:r>
            <a:r>
              <a:rPr lang="fr-FR" dirty="0"/>
              <a:t>={(</a:t>
            </a:r>
            <a:r>
              <a:rPr lang="fr-FR" dirty="0" err="1"/>
              <a:t>selectedArticles</a:t>
            </a:r>
            <a:r>
              <a:rPr lang="fr-FR" dirty="0"/>
              <a:t>) =&gt; {…}}</a:t>
            </a:r>
          </a:p>
        </p:txBody>
      </p:sp>
    </p:spTree>
    <p:extLst>
      <p:ext uri="{BB962C8B-B14F-4D97-AF65-F5344CB8AC3E}">
        <p14:creationId xmlns:p14="http://schemas.microsoft.com/office/powerpoint/2010/main" val="274825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2A4C-E54E-428A-A91D-C442FBAD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8682EE-7C38-48CB-A212-3D830074A819}"/>
              </a:ext>
            </a:extLst>
          </p:cNvPr>
          <p:cNvSpPr/>
          <p:nvPr/>
        </p:nvSpPr>
        <p:spPr>
          <a:xfrm>
            <a:off x="928185" y="1663377"/>
            <a:ext cx="1433632" cy="1507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65B852-3924-4BEF-9068-FDE36975B5C0}"/>
              </a:ext>
            </a:extLst>
          </p:cNvPr>
          <p:cNvSpPr/>
          <p:nvPr/>
        </p:nvSpPr>
        <p:spPr>
          <a:xfrm>
            <a:off x="8202796" y="1663377"/>
            <a:ext cx="1433632" cy="1507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5837D3-36E6-4A5A-9E9D-D3476F08F3C7}"/>
              </a:ext>
            </a:extLst>
          </p:cNvPr>
          <p:cNvCxnSpPr/>
          <p:nvPr/>
        </p:nvCxnSpPr>
        <p:spPr>
          <a:xfrm>
            <a:off x="2361817" y="1860961"/>
            <a:ext cx="5840979" cy="321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A101EF-0EFE-4279-8B53-15BF20E8A0D7}"/>
              </a:ext>
            </a:extLst>
          </p:cNvPr>
          <p:cNvSpPr txBox="1"/>
          <p:nvPr/>
        </p:nvSpPr>
        <p:spPr>
          <a:xfrm>
            <a:off x="4351441" y="1341729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A9B5B7-2ED4-4FE1-ABBA-9C1C352E17A0}"/>
              </a:ext>
            </a:extLst>
          </p:cNvPr>
          <p:cNvCxnSpPr/>
          <p:nvPr/>
        </p:nvCxnSpPr>
        <p:spPr>
          <a:xfrm flipH="1">
            <a:off x="2398577" y="2881046"/>
            <a:ext cx="58042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38C4B-C705-498A-B754-251E32094AE0}"/>
              </a:ext>
            </a:extLst>
          </p:cNvPr>
          <p:cNvSpPr txBox="1"/>
          <p:nvPr/>
        </p:nvSpPr>
        <p:spPr>
          <a:xfrm>
            <a:off x="4553620" y="2485878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5E534-2DD2-414F-A5EB-27DFE235E237}"/>
              </a:ext>
            </a:extLst>
          </p:cNvPr>
          <p:cNvSpPr txBox="1"/>
          <p:nvPr/>
        </p:nvSpPr>
        <p:spPr>
          <a:xfrm>
            <a:off x="799526" y="4020603"/>
            <a:ext cx="37758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GET /</a:t>
            </a:r>
            <a:r>
              <a:rPr lang="fr-FR" dirty="0" err="1"/>
              <a:t>asdf</a:t>
            </a:r>
            <a:r>
              <a:rPr lang="fr-FR" dirty="0"/>
              <a:t>/</a:t>
            </a:r>
            <a:r>
              <a:rPr lang="fr-FR" dirty="0" err="1"/>
              <a:t>qwer</a:t>
            </a:r>
            <a:r>
              <a:rPr lang="fr-FR" dirty="0"/>
              <a:t>/</a:t>
            </a:r>
            <a:r>
              <a:rPr lang="fr-FR" dirty="0" err="1"/>
              <a:t>aaa</a:t>
            </a:r>
            <a:r>
              <a:rPr lang="fr-FR" dirty="0"/>
              <a:t>/</a:t>
            </a:r>
            <a:r>
              <a:rPr lang="fr-FR" dirty="0" err="1"/>
              <a:t>ee?qqq</a:t>
            </a:r>
            <a:r>
              <a:rPr lang="fr-FR" dirty="0"/>
              <a:t> HTTP/2.0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12</a:t>
            </a:r>
          </a:p>
          <a:p>
            <a:r>
              <a:rPr lang="fr-FR" dirty="0"/>
              <a:t>Content-Type: </a:t>
            </a:r>
            <a:r>
              <a:rPr lang="fr-FR" dirty="0" err="1"/>
              <a:t>text</a:t>
            </a:r>
            <a:r>
              <a:rPr lang="fr-FR" dirty="0"/>
              <a:t>/plain</a:t>
            </a:r>
          </a:p>
          <a:p>
            <a:r>
              <a:rPr lang="fr-FR" dirty="0"/>
              <a:t>Host: truc.com:4000</a:t>
            </a:r>
          </a:p>
          <a:p>
            <a:r>
              <a:rPr lang="fr-FR" dirty="0" err="1"/>
              <a:t>eeee</a:t>
            </a:r>
            <a:r>
              <a:rPr lang="fr-FR" dirty="0"/>
              <a:t>: </a:t>
            </a:r>
            <a:r>
              <a:rPr lang="fr-FR" dirty="0" err="1"/>
              <a:t>dddd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qqq</a:t>
            </a:r>
            <a:endParaRPr lang="fr-FR" dirty="0"/>
          </a:p>
          <a:p>
            <a:r>
              <a:rPr lang="fr-FR" dirty="0" err="1"/>
              <a:t>qqq</a:t>
            </a:r>
            <a:endParaRPr lang="fr-FR" dirty="0"/>
          </a:p>
          <a:p>
            <a:r>
              <a:rPr lang="fr-FR" dirty="0" err="1"/>
              <a:t>wwwe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8D447-F9AA-4224-B154-4BF0FDF873F8}"/>
              </a:ext>
            </a:extLst>
          </p:cNvPr>
          <p:cNvSpPr txBox="1"/>
          <p:nvPr/>
        </p:nvSpPr>
        <p:spPr>
          <a:xfrm>
            <a:off x="381383" y="3502806"/>
            <a:ext cx="4529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https://truc.com:4000/asdf/qwer/aaa/ee?qqq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C92304-2ED9-49EC-A25C-72D02FBD931B}"/>
              </a:ext>
            </a:extLst>
          </p:cNvPr>
          <p:cNvSpPr txBox="1"/>
          <p:nvPr/>
        </p:nvSpPr>
        <p:spPr>
          <a:xfrm>
            <a:off x="6024778" y="4016021"/>
            <a:ext cx="35465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HTTP/1.1 404 Not </a:t>
            </a:r>
            <a:r>
              <a:rPr lang="fr-FR" dirty="0" err="1"/>
              <a:t>Found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14</a:t>
            </a:r>
          </a:p>
          <a:p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r>
              <a:rPr lang="fr-FR" dirty="0" err="1"/>
              <a:t>qwerqwer</a:t>
            </a:r>
            <a:r>
              <a:rPr lang="fr-FR" dirty="0"/>
              <a:t>: </a:t>
            </a:r>
            <a:r>
              <a:rPr lang="fr-FR" dirty="0" err="1"/>
              <a:t>qwerqwer</a:t>
            </a:r>
            <a:endParaRPr lang="fr-FR" dirty="0"/>
          </a:p>
          <a:p>
            <a:r>
              <a:rPr lang="fr-FR" dirty="0" err="1"/>
              <a:t>eeee</a:t>
            </a:r>
            <a:r>
              <a:rPr lang="fr-FR" dirty="0"/>
              <a:t>: </a:t>
            </a:r>
            <a:r>
              <a:rPr lang="fr-FR" dirty="0" err="1"/>
              <a:t>dddd</a:t>
            </a:r>
            <a:endParaRPr lang="fr-FR" dirty="0"/>
          </a:p>
          <a:p>
            <a:endParaRPr lang="fr-FR" dirty="0"/>
          </a:p>
          <a:p>
            <a:r>
              <a:rPr lang="fr-FR" dirty="0"/>
              <a:t>{‘’toto’’: 123}</a:t>
            </a:r>
          </a:p>
        </p:txBody>
      </p:sp>
    </p:spTree>
    <p:extLst>
      <p:ext uri="{BB962C8B-B14F-4D97-AF65-F5344CB8AC3E}">
        <p14:creationId xmlns:p14="http://schemas.microsoft.com/office/powerpoint/2010/main" val="1549688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1E27-AB1A-4F6A-973E-BA11D8BC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CAF9C0-48DE-43F5-B525-B992D9F8A7EB}"/>
              </a:ext>
            </a:extLst>
          </p:cNvPr>
          <p:cNvSpPr/>
          <p:nvPr/>
        </p:nvSpPr>
        <p:spPr>
          <a:xfrm>
            <a:off x="794931" y="3335952"/>
            <a:ext cx="1723115" cy="14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94CD7-4A59-4254-8FAB-CD8839A04561}"/>
              </a:ext>
            </a:extLst>
          </p:cNvPr>
          <p:cNvSpPr/>
          <p:nvPr/>
        </p:nvSpPr>
        <p:spPr>
          <a:xfrm>
            <a:off x="6599150" y="1213840"/>
            <a:ext cx="1723115" cy="14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localhost:3000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DB52E7-15BE-44B7-8BA1-ED40BC8D961B}"/>
              </a:ext>
            </a:extLst>
          </p:cNvPr>
          <p:cNvSpPr/>
          <p:nvPr/>
        </p:nvSpPr>
        <p:spPr>
          <a:xfrm>
            <a:off x="6733170" y="4398923"/>
            <a:ext cx="1723115" cy="14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localhost:3500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77EA34-454D-40FC-A427-4CEC11EFD3C7}"/>
              </a:ext>
            </a:extLst>
          </p:cNvPr>
          <p:cNvCxnSpPr/>
          <p:nvPr/>
        </p:nvCxnSpPr>
        <p:spPr>
          <a:xfrm flipV="1">
            <a:off x="2518046" y="1594456"/>
            <a:ext cx="4075743" cy="18793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91803B-B19D-4A16-9FFD-E386018DAF3B}"/>
              </a:ext>
            </a:extLst>
          </p:cNvPr>
          <p:cNvCxnSpPr>
            <a:endCxn id="4" idx="3"/>
          </p:cNvCxnSpPr>
          <p:nvPr/>
        </p:nvCxnSpPr>
        <p:spPr>
          <a:xfrm flipH="1">
            <a:off x="2518046" y="2251538"/>
            <a:ext cx="4081104" cy="17943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4C46BF-32DF-49B9-89CD-8A7F6894BB60}"/>
              </a:ext>
            </a:extLst>
          </p:cNvPr>
          <p:cNvCxnSpPr/>
          <p:nvPr/>
        </p:nvCxnSpPr>
        <p:spPr>
          <a:xfrm>
            <a:off x="2518046" y="4264137"/>
            <a:ext cx="4215124" cy="6341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2C824D-A503-4A59-BF25-A35E6D9AA421}"/>
              </a:ext>
            </a:extLst>
          </p:cNvPr>
          <p:cNvCxnSpPr/>
          <p:nvPr/>
        </p:nvCxnSpPr>
        <p:spPr>
          <a:xfrm flipH="1" flipV="1">
            <a:off x="2518046" y="4606726"/>
            <a:ext cx="4181427" cy="8153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3FBDD6C-E567-4DAF-9A58-56602A736B43}"/>
              </a:ext>
            </a:extLst>
          </p:cNvPr>
          <p:cNvSpPr/>
          <p:nvPr/>
        </p:nvSpPr>
        <p:spPr>
          <a:xfrm>
            <a:off x="2003409" y="4365226"/>
            <a:ext cx="831690" cy="8983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3771300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ABD3-C954-4874-8B1E-F89019A5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REST (CRUD)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A1FC-D42B-49D6-B634-DC13D95B6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CRUD :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Retrieve</a:t>
            </a:r>
            <a:r>
              <a:rPr lang="fr-FR" dirty="0"/>
              <a:t> Update </a:t>
            </a:r>
            <a:r>
              <a:rPr lang="fr-FR" dirty="0" err="1"/>
              <a:t>Delete</a:t>
            </a:r>
            <a:endParaRPr lang="fr-FR" dirty="0"/>
          </a:p>
          <a:p>
            <a:r>
              <a:rPr lang="fr-FR" dirty="0" err="1"/>
              <a:t>Retrieve</a:t>
            </a:r>
            <a:r>
              <a:rPr lang="fr-FR" dirty="0"/>
              <a:t> ALL : GET /api/articles</a:t>
            </a:r>
          </a:p>
          <a:p>
            <a:pPr lvl="1"/>
            <a:r>
              <a:rPr lang="fr-FR" dirty="0" err="1"/>
              <a:t>Retrieve</a:t>
            </a:r>
            <a:r>
              <a:rPr lang="fr-FR" dirty="0"/>
              <a:t> ONE : GET /api/articles/{id}</a:t>
            </a:r>
          </a:p>
          <a:p>
            <a:r>
              <a:rPr lang="fr-FR" dirty="0" err="1"/>
              <a:t>Create</a:t>
            </a:r>
            <a:r>
              <a:rPr lang="fr-FR" dirty="0"/>
              <a:t> ONE : POST /api/articles</a:t>
            </a:r>
          </a:p>
          <a:p>
            <a:pPr lvl="1"/>
            <a:r>
              <a:rPr lang="fr-FR" dirty="0"/>
              <a:t>body: contenu de l’article</a:t>
            </a:r>
          </a:p>
          <a:p>
            <a:r>
              <a:rPr lang="fr-FR" dirty="0"/>
              <a:t>Update ONE : PATCH /api/articles/{id}, PUT /api/articles/{id}</a:t>
            </a:r>
          </a:p>
          <a:p>
            <a:r>
              <a:rPr lang="fr-FR" dirty="0" err="1"/>
              <a:t>Delete</a:t>
            </a:r>
            <a:r>
              <a:rPr lang="fr-FR" dirty="0"/>
              <a:t> ALL : DELETE /api/articles</a:t>
            </a:r>
          </a:p>
          <a:p>
            <a:pPr lvl="1"/>
            <a:r>
              <a:rPr lang="fr-FR" dirty="0" err="1"/>
              <a:t>Delete</a:t>
            </a:r>
            <a:r>
              <a:rPr lang="fr-FR" dirty="0"/>
              <a:t> ONE : DELETE /api/articles/{id}</a:t>
            </a:r>
          </a:p>
          <a:p>
            <a:pPr lvl="1"/>
            <a:r>
              <a:rPr lang="fr-FR" dirty="0"/>
              <a:t>DELETE MANY : DELETE /api/articles</a:t>
            </a:r>
          </a:p>
          <a:p>
            <a:pPr lvl="2"/>
            <a:r>
              <a:rPr lang="fr-FR" dirty="0"/>
              <a:t>body : passe un tableau </a:t>
            </a:r>
            <a:r>
              <a:rPr lang="fr-FR" dirty="0" err="1"/>
              <a:t>d’ids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859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4943-1E3D-4E1B-8FD1-8D520C0C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des 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1B53-7B9E-4499-ABCF-0005A4641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 : </a:t>
            </a:r>
            <a:r>
              <a:rPr lang="fr-FR" b="1" dirty="0" err="1"/>
              <a:t>VSCode</a:t>
            </a:r>
            <a:r>
              <a:rPr lang="fr-FR" dirty="0"/>
              <a:t>, </a:t>
            </a:r>
            <a:r>
              <a:rPr lang="fr-FR" dirty="0" err="1"/>
              <a:t>WebStorm</a:t>
            </a:r>
            <a:r>
              <a:rPr lang="fr-FR" dirty="0"/>
              <a:t> (</a:t>
            </a:r>
            <a:r>
              <a:rPr lang="fr-FR" dirty="0" err="1"/>
              <a:t>jetbrain</a:t>
            </a:r>
            <a:r>
              <a:rPr lang="fr-FR" dirty="0"/>
              <a:t>), </a:t>
            </a:r>
            <a:r>
              <a:rPr lang="fr-FR" dirty="0" err="1"/>
              <a:t>IntelliJ</a:t>
            </a:r>
            <a:r>
              <a:rPr lang="fr-FR" dirty="0"/>
              <a:t> </a:t>
            </a:r>
            <a:r>
              <a:rPr lang="fr-FR" dirty="0" err="1"/>
              <a:t>Ultimate</a:t>
            </a:r>
            <a:r>
              <a:rPr lang="fr-FR" dirty="0"/>
              <a:t>, etc.</a:t>
            </a:r>
          </a:p>
          <a:p>
            <a:pPr lvl="1"/>
            <a:r>
              <a:rPr lang="fr-FR" dirty="0">
                <a:hlinkClick r:id="rId2"/>
              </a:rPr>
              <a:t>https://www.jetbrains.com/</a:t>
            </a:r>
            <a:endParaRPr lang="fr-FR" dirty="0"/>
          </a:p>
          <a:p>
            <a:r>
              <a:rPr lang="fr-FR" dirty="0" err="1"/>
              <a:t>NodeJS</a:t>
            </a:r>
            <a:r>
              <a:rPr lang="fr-FR" dirty="0"/>
              <a:t> (</a:t>
            </a:r>
            <a:r>
              <a:rPr lang="fr-FR" dirty="0" err="1"/>
              <a:t>node</a:t>
            </a:r>
            <a:r>
              <a:rPr lang="fr-FR" dirty="0"/>
              <a:t>, </a:t>
            </a:r>
            <a:r>
              <a:rPr lang="fr-FR" dirty="0" err="1"/>
              <a:t>npm</a:t>
            </a:r>
            <a:r>
              <a:rPr lang="fr-FR" dirty="0"/>
              <a:t>, </a:t>
            </a:r>
            <a:r>
              <a:rPr lang="fr-FR" dirty="0" err="1"/>
              <a:t>npx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et toutes les librairies sous </a:t>
            </a:r>
            <a:r>
              <a:rPr lang="fr-FR" dirty="0" err="1"/>
              <a:t>node</a:t>
            </a:r>
            <a:r>
              <a:rPr lang="fr-FR" dirty="0"/>
              <a:t>, dont </a:t>
            </a:r>
            <a:r>
              <a:rPr lang="fr-FR" dirty="0" err="1"/>
              <a:t>react</a:t>
            </a:r>
            <a:endParaRPr lang="fr-FR" dirty="0"/>
          </a:p>
          <a:p>
            <a:pPr lvl="1"/>
            <a:r>
              <a:rPr lang="fr-FR" dirty="0" err="1"/>
              <a:t>nvm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, </a:t>
            </a:r>
            <a:r>
              <a:rPr lang="fr-FR" dirty="0" err="1"/>
              <a:t>nvm</a:t>
            </a:r>
            <a:r>
              <a:rPr lang="fr-FR" dirty="0"/>
              <a:t> (mac et linux)</a:t>
            </a:r>
          </a:p>
          <a:p>
            <a:r>
              <a:rPr lang="fr-FR" dirty="0"/>
              <a:t>Git (</a:t>
            </a:r>
            <a:r>
              <a:rPr lang="fr-FR" dirty="0" err="1"/>
              <a:t>TortoiseGit</a:t>
            </a:r>
            <a:r>
              <a:rPr lang="fr-FR" dirty="0"/>
              <a:t>)</a:t>
            </a:r>
          </a:p>
          <a:p>
            <a:r>
              <a:rPr lang="fr-FR" dirty="0"/>
              <a:t>Chrome (Safari, Firefox, Edge, Opera, etc.)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67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ADACCC-FB6A-4AE6-BD8E-6205FE8B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415" y="1047331"/>
            <a:ext cx="6201314" cy="484113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E3CF73-BCC3-4354-8017-119DF588C1C6}"/>
              </a:ext>
            </a:extLst>
          </p:cNvPr>
          <p:cNvCxnSpPr/>
          <p:nvPr/>
        </p:nvCxnSpPr>
        <p:spPr>
          <a:xfrm>
            <a:off x="1456607" y="2495071"/>
            <a:ext cx="1677166" cy="7857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751D3D-7070-40A6-A2C7-97EDA284383C}"/>
              </a:ext>
            </a:extLst>
          </p:cNvPr>
          <p:cNvCxnSpPr/>
          <p:nvPr/>
        </p:nvCxnSpPr>
        <p:spPr>
          <a:xfrm>
            <a:off x="1576076" y="2729415"/>
            <a:ext cx="1566887" cy="7857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767F6B-CB63-4D45-B235-3EEDD9F4039A}"/>
              </a:ext>
            </a:extLst>
          </p:cNvPr>
          <p:cNvSpPr txBox="1"/>
          <p:nvPr/>
        </p:nvSpPr>
        <p:spPr>
          <a:xfrm>
            <a:off x="298673" y="1819610"/>
            <a:ext cx="164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open </a:t>
            </a:r>
            <a:r>
              <a:rPr lang="fr-FR" dirty="0" err="1"/>
              <a:t>with</a:t>
            </a:r>
            <a:r>
              <a:rPr lang="fr-FR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194108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F60F-BA6B-4427-97BB-4289F560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CD1BB-B254-423B-A066-7ECF413E9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init</a:t>
            </a:r>
          </a:p>
          <a:p>
            <a:r>
              <a:rPr lang="fr-FR" dirty="0" err="1"/>
              <a:t>npx</a:t>
            </a:r>
            <a:r>
              <a:rPr lang="fr-FR" dirty="0"/>
              <a:t> : </a:t>
            </a:r>
            <a:r>
              <a:rPr lang="fr-FR" dirty="0" err="1"/>
              <a:t>telecharge</a:t>
            </a:r>
            <a:r>
              <a:rPr lang="fr-FR" dirty="0"/>
              <a:t> librairie + </a:t>
            </a:r>
            <a:r>
              <a:rPr lang="fr-FR" dirty="0" err="1"/>
              <a:t>execute</a:t>
            </a:r>
            <a:r>
              <a:rPr lang="fr-FR" dirty="0"/>
              <a:t> librairie</a:t>
            </a:r>
          </a:p>
          <a:p>
            <a:r>
              <a:rPr lang="fr-FR" dirty="0"/>
              <a:t>git config –global user.name ‘’Jean-Louis GUENEGO’’</a:t>
            </a:r>
          </a:p>
          <a:p>
            <a:r>
              <a:rPr lang="fr-FR" dirty="0"/>
              <a:t>git config –global </a:t>
            </a:r>
            <a:r>
              <a:rPr lang="fr-FR" dirty="0" err="1"/>
              <a:t>user.email</a:t>
            </a:r>
            <a:r>
              <a:rPr lang="fr-FR" dirty="0"/>
              <a:t> ‘’jlguenego@gmail.com’’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764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FCA4-AB43-4E64-8CA6-E7573779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</a:t>
            </a:r>
            <a:r>
              <a:rPr lang="fr-FR" dirty="0" err="1"/>
              <a:t>npm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25830-06B0-4AED-9970-5FD98C2E4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truc : </a:t>
            </a:r>
            <a:r>
              <a:rPr lang="fr-FR" dirty="0" err="1"/>
              <a:t>telecharger</a:t>
            </a:r>
            <a:r>
              <a:rPr lang="fr-FR" dirty="0"/>
              <a:t> la librairie truc en local (il faut faire cette commande dans un module </a:t>
            </a:r>
            <a:r>
              <a:rPr lang="fr-FR" dirty="0" err="1"/>
              <a:t>node</a:t>
            </a:r>
            <a:r>
              <a:rPr lang="fr-FR" dirty="0"/>
              <a:t> – </a:t>
            </a:r>
            <a:r>
              <a:rPr lang="fr-FR" dirty="0" err="1"/>
              <a:t>ie</a:t>
            </a:r>
            <a:r>
              <a:rPr lang="fr-FR" dirty="0"/>
              <a:t> un </a:t>
            </a:r>
            <a:r>
              <a:rPr lang="fr-FR" dirty="0" err="1"/>
              <a:t>repertoire</a:t>
            </a:r>
            <a:r>
              <a:rPr lang="fr-FR" dirty="0"/>
              <a:t> qui contient </a:t>
            </a:r>
            <a:r>
              <a:rPr lang="fr-FR" dirty="0" err="1"/>
              <a:t>package.json</a:t>
            </a:r>
            <a:r>
              <a:rPr lang="fr-FR" dirty="0"/>
              <a:t>)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–g truc : </a:t>
            </a:r>
            <a:r>
              <a:rPr lang="fr-FR" dirty="0" err="1"/>
              <a:t>telecharger</a:t>
            </a:r>
            <a:r>
              <a:rPr lang="fr-FR" dirty="0"/>
              <a:t> la librairie truc en global (la librairie sera </a:t>
            </a:r>
            <a:r>
              <a:rPr lang="fr-FR" dirty="0" err="1"/>
              <a:t>telechargée</a:t>
            </a:r>
            <a:r>
              <a:rPr lang="fr-FR" dirty="0"/>
              <a:t> au même endroit de la commande </a:t>
            </a:r>
            <a:r>
              <a:rPr lang="fr-FR" dirty="0" err="1"/>
              <a:t>npm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947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E875-A1E2-430E-B45E-F8D18228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461CB-66E8-43BC-BDCA-BA5FDC4C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Graph</a:t>
            </a:r>
          </a:p>
          <a:p>
            <a:r>
              <a:rPr lang="fr-FR" dirty="0" err="1"/>
              <a:t>ESLint</a:t>
            </a:r>
            <a:endParaRPr lang="fr-FR" dirty="0"/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 err="1"/>
              <a:t>Surround</a:t>
            </a:r>
            <a:endParaRPr lang="fr-FR" dirty="0"/>
          </a:p>
          <a:p>
            <a:r>
              <a:rPr lang="fr-FR" dirty="0" err="1"/>
              <a:t>Typescript</a:t>
            </a:r>
            <a:r>
              <a:rPr lang="fr-FR" dirty="0"/>
              <a:t> Class </a:t>
            </a:r>
            <a:r>
              <a:rPr lang="fr-FR" dirty="0" err="1"/>
              <a:t>Organizer</a:t>
            </a:r>
            <a:endParaRPr lang="fr-FR" dirty="0"/>
          </a:p>
          <a:p>
            <a:pPr lvl="1"/>
            <a:r>
              <a:rPr lang="fr-FR" dirty="0" err="1"/>
              <a:t>decocher</a:t>
            </a:r>
            <a:r>
              <a:rPr lang="fr-FR" dirty="0"/>
              <a:t> « </a:t>
            </a:r>
            <a:r>
              <a:rPr lang="fr-FR" dirty="0" err="1"/>
              <a:t>add</a:t>
            </a:r>
            <a:r>
              <a:rPr lang="fr-FR" dirty="0"/>
              <a:t> public modifier if </a:t>
            </a:r>
            <a:r>
              <a:rPr lang="fr-FR" dirty="0" err="1"/>
              <a:t>missing</a:t>
            </a:r>
            <a:r>
              <a:rPr lang="fr-FR" dirty="0"/>
              <a:t> »</a:t>
            </a:r>
          </a:p>
          <a:p>
            <a:pPr lvl="1"/>
            <a:r>
              <a:rPr lang="fr-FR" dirty="0" err="1"/>
              <a:t>decocher</a:t>
            </a:r>
            <a:r>
              <a:rPr lang="fr-FR" dirty="0"/>
              <a:t> « Use </a:t>
            </a:r>
            <a:r>
              <a:rPr lang="fr-FR" dirty="0" err="1"/>
              <a:t>regions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31571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FFA8-33DE-4021-9983-E887D129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Case (en </a:t>
            </a:r>
            <a:r>
              <a:rPr lang="fr-FR" dirty="0" err="1"/>
              <a:t>francais</a:t>
            </a:r>
            <a:r>
              <a:rPr lang="fr-FR" dirty="0"/>
              <a:t> casse, police)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08770-F96C-4B8B-AF4D-8B6A6BF5D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camelCase</a:t>
            </a:r>
            <a:r>
              <a:rPr lang="fr-FR" dirty="0"/>
              <a:t> : </a:t>
            </a:r>
            <a:r>
              <a:rPr lang="fr-FR" dirty="0" err="1"/>
              <a:t>monJoliPull</a:t>
            </a:r>
            <a:endParaRPr lang="fr-FR" dirty="0"/>
          </a:p>
          <a:p>
            <a:r>
              <a:rPr lang="fr-FR" dirty="0" err="1"/>
              <a:t>PascalCase</a:t>
            </a:r>
            <a:r>
              <a:rPr lang="fr-FR" dirty="0"/>
              <a:t> : </a:t>
            </a:r>
            <a:r>
              <a:rPr lang="fr-FR" dirty="0" err="1"/>
              <a:t>MonJoliPull</a:t>
            </a:r>
            <a:endParaRPr lang="fr-FR" dirty="0"/>
          </a:p>
          <a:p>
            <a:r>
              <a:rPr lang="fr-FR" dirty="0"/>
              <a:t>kebab-case, spinal-case : mon-joli-pull</a:t>
            </a:r>
          </a:p>
          <a:p>
            <a:r>
              <a:rPr lang="fr-FR" dirty="0" err="1"/>
              <a:t>Train_Case</a:t>
            </a:r>
            <a:endParaRPr lang="fr-FR" dirty="0"/>
          </a:p>
          <a:p>
            <a:r>
              <a:rPr lang="fr-FR" dirty="0"/>
              <a:t>CONSTANT_CASE</a:t>
            </a:r>
          </a:p>
          <a:p>
            <a:r>
              <a:rPr lang="fr-FR" dirty="0"/>
              <a:t>Http-Header-Case</a:t>
            </a:r>
          </a:p>
          <a:p>
            <a:r>
              <a:rPr lang="fr-FR" dirty="0" err="1"/>
              <a:t>snake_case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149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BE08D8-A7A0-40E1-A3CA-8BA8C5629F55}"/>
              </a:ext>
            </a:extLst>
          </p:cNvPr>
          <p:cNvSpPr/>
          <p:nvPr/>
        </p:nvSpPr>
        <p:spPr>
          <a:xfrm>
            <a:off x="335433" y="817906"/>
            <a:ext cx="3487586" cy="4935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393327-29BC-4EDF-98D4-B538CC180F13}"/>
              </a:ext>
            </a:extLst>
          </p:cNvPr>
          <p:cNvSpPr/>
          <p:nvPr/>
        </p:nvSpPr>
        <p:spPr>
          <a:xfrm>
            <a:off x="335433" y="817906"/>
            <a:ext cx="3487586" cy="827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418298-AD3F-4C39-B209-7B94F8ADF1BD}"/>
              </a:ext>
            </a:extLst>
          </p:cNvPr>
          <p:cNvSpPr/>
          <p:nvPr/>
        </p:nvSpPr>
        <p:spPr>
          <a:xfrm>
            <a:off x="335433" y="4925814"/>
            <a:ext cx="3487586" cy="827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32B56E-1748-4ACA-854D-2A1F3C5D3765}"/>
              </a:ext>
            </a:extLst>
          </p:cNvPr>
          <p:cNvSpPr/>
          <p:nvPr/>
        </p:nvSpPr>
        <p:spPr>
          <a:xfrm>
            <a:off x="473282" y="1006299"/>
            <a:ext cx="542207" cy="441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1C8A5-129F-44F6-A5D2-3DA19B2B07BA}"/>
              </a:ext>
            </a:extLst>
          </p:cNvPr>
          <p:cNvSpPr txBox="1"/>
          <p:nvPr/>
        </p:nvSpPr>
        <p:spPr>
          <a:xfrm>
            <a:off x="1015489" y="965248"/>
            <a:ext cx="2220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Gestion Stock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8C312A-B7D8-420E-A253-76746698C699}"/>
              </a:ext>
            </a:extLst>
          </p:cNvPr>
          <p:cNvSpPr/>
          <p:nvPr/>
        </p:nvSpPr>
        <p:spPr>
          <a:xfrm>
            <a:off x="1196991" y="3551916"/>
            <a:ext cx="1764470" cy="565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4DA750-6E15-4E36-9514-438AB3A7BB8C}"/>
              </a:ext>
            </a:extLst>
          </p:cNvPr>
          <p:cNvSpPr txBox="1"/>
          <p:nvPr/>
        </p:nvSpPr>
        <p:spPr>
          <a:xfrm>
            <a:off x="512370" y="3003076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Gérer votre stock efficacement 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61270D-338C-4D13-9D18-D0549EE17D5F}"/>
              </a:ext>
            </a:extLst>
          </p:cNvPr>
          <p:cNvSpPr/>
          <p:nvPr/>
        </p:nvSpPr>
        <p:spPr>
          <a:xfrm>
            <a:off x="5073618" y="817906"/>
            <a:ext cx="3487586" cy="4935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58249F-F829-483D-8A8F-E4BB72F47FF6}"/>
              </a:ext>
            </a:extLst>
          </p:cNvPr>
          <p:cNvSpPr/>
          <p:nvPr/>
        </p:nvSpPr>
        <p:spPr>
          <a:xfrm>
            <a:off x="5073618" y="817906"/>
            <a:ext cx="3487586" cy="827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6D683B-F275-46ED-B198-A6CA130D492D}"/>
              </a:ext>
            </a:extLst>
          </p:cNvPr>
          <p:cNvSpPr/>
          <p:nvPr/>
        </p:nvSpPr>
        <p:spPr>
          <a:xfrm>
            <a:off x="5073618" y="4925814"/>
            <a:ext cx="3487586" cy="827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B973A-E1F1-45EA-8501-00B30A26B1BF}"/>
              </a:ext>
            </a:extLst>
          </p:cNvPr>
          <p:cNvSpPr/>
          <p:nvPr/>
        </p:nvSpPr>
        <p:spPr>
          <a:xfrm>
            <a:off x="5211467" y="1006299"/>
            <a:ext cx="542207" cy="441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705E9D-1A8F-4D2C-9EF7-35F35C3621F2}"/>
              </a:ext>
            </a:extLst>
          </p:cNvPr>
          <p:cNvSpPr txBox="1"/>
          <p:nvPr/>
        </p:nvSpPr>
        <p:spPr>
          <a:xfrm>
            <a:off x="5753674" y="965248"/>
            <a:ext cx="2220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Gestion Stock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7002DD-C4F1-4CE5-91D3-BA59592D301F}"/>
              </a:ext>
            </a:extLst>
          </p:cNvPr>
          <p:cNvSpPr txBox="1"/>
          <p:nvPr/>
        </p:nvSpPr>
        <p:spPr>
          <a:xfrm>
            <a:off x="5659385" y="1806127"/>
            <a:ext cx="2409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Mentions Légales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1990F0-22C1-40BA-9664-D7167ABAE460}"/>
              </a:ext>
            </a:extLst>
          </p:cNvPr>
          <p:cNvSpPr txBox="1"/>
          <p:nvPr/>
        </p:nvSpPr>
        <p:spPr>
          <a:xfrm>
            <a:off x="5211467" y="2448147"/>
            <a:ext cx="19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lorem</a:t>
            </a:r>
            <a:r>
              <a:rPr lang="fr-FR" dirty="0"/>
              <a:t> ipsum </a:t>
            </a:r>
            <a:r>
              <a:rPr lang="fr-FR" dirty="0" err="1"/>
              <a:t>blabla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CBF28-D0B9-4413-95BC-85C0BD099A4E}"/>
              </a:ext>
            </a:extLst>
          </p:cNvPr>
          <p:cNvSpPr txBox="1"/>
          <p:nvPr/>
        </p:nvSpPr>
        <p:spPr>
          <a:xfrm>
            <a:off x="2008004" y="45490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B0F081-443A-46E3-8D87-E3CFD866C888}"/>
              </a:ext>
            </a:extLst>
          </p:cNvPr>
          <p:cNvSpPr txBox="1"/>
          <p:nvPr/>
        </p:nvSpPr>
        <p:spPr>
          <a:xfrm>
            <a:off x="5659385" y="454903"/>
            <a:ext cx="7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legal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865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BE08D8-A7A0-40E1-A3CA-8BA8C5629F55}"/>
              </a:ext>
            </a:extLst>
          </p:cNvPr>
          <p:cNvSpPr/>
          <p:nvPr/>
        </p:nvSpPr>
        <p:spPr>
          <a:xfrm>
            <a:off x="335433" y="817906"/>
            <a:ext cx="3487586" cy="4935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393327-29BC-4EDF-98D4-B538CC180F13}"/>
              </a:ext>
            </a:extLst>
          </p:cNvPr>
          <p:cNvSpPr/>
          <p:nvPr/>
        </p:nvSpPr>
        <p:spPr>
          <a:xfrm>
            <a:off x="335433" y="817906"/>
            <a:ext cx="3487586" cy="827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418298-AD3F-4C39-B209-7B94F8ADF1BD}"/>
              </a:ext>
            </a:extLst>
          </p:cNvPr>
          <p:cNvSpPr/>
          <p:nvPr/>
        </p:nvSpPr>
        <p:spPr>
          <a:xfrm>
            <a:off x="335433" y="4925814"/>
            <a:ext cx="3487586" cy="827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32B56E-1748-4ACA-854D-2A1F3C5D3765}"/>
              </a:ext>
            </a:extLst>
          </p:cNvPr>
          <p:cNvSpPr/>
          <p:nvPr/>
        </p:nvSpPr>
        <p:spPr>
          <a:xfrm>
            <a:off x="473282" y="1006299"/>
            <a:ext cx="542207" cy="441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1C8A5-129F-44F6-A5D2-3DA19B2B07BA}"/>
              </a:ext>
            </a:extLst>
          </p:cNvPr>
          <p:cNvSpPr txBox="1"/>
          <p:nvPr/>
        </p:nvSpPr>
        <p:spPr>
          <a:xfrm>
            <a:off x="1015489" y="965248"/>
            <a:ext cx="2220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Gestion Stock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61270D-338C-4D13-9D18-D0549EE17D5F}"/>
              </a:ext>
            </a:extLst>
          </p:cNvPr>
          <p:cNvSpPr/>
          <p:nvPr/>
        </p:nvSpPr>
        <p:spPr>
          <a:xfrm>
            <a:off x="5073618" y="817906"/>
            <a:ext cx="3487586" cy="4935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58249F-F829-483D-8A8F-E4BB72F47FF6}"/>
              </a:ext>
            </a:extLst>
          </p:cNvPr>
          <p:cNvSpPr/>
          <p:nvPr/>
        </p:nvSpPr>
        <p:spPr>
          <a:xfrm>
            <a:off x="5073618" y="817906"/>
            <a:ext cx="3487586" cy="827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6D683B-F275-46ED-B198-A6CA130D492D}"/>
              </a:ext>
            </a:extLst>
          </p:cNvPr>
          <p:cNvSpPr/>
          <p:nvPr/>
        </p:nvSpPr>
        <p:spPr>
          <a:xfrm>
            <a:off x="5073618" y="5691440"/>
            <a:ext cx="3487586" cy="827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B973A-E1F1-45EA-8501-00B30A26B1BF}"/>
              </a:ext>
            </a:extLst>
          </p:cNvPr>
          <p:cNvSpPr/>
          <p:nvPr/>
        </p:nvSpPr>
        <p:spPr>
          <a:xfrm>
            <a:off x="5211467" y="1006299"/>
            <a:ext cx="542207" cy="441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705E9D-1A8F-4D2C-9EF7-35F35C3621F2}"/>
              </a:ext>
            </a:extLst>
          </p:cNvPr>
          <p:cNvSpPr txBox="1"/>
          <p:nvPr/>
        </p:nvSpPr>
        <p:spPr>
          <a:xfrm>
            <a:off x="5753674" y="965248"/>
            <a:ext cx="2220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Gestion Stock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274126-D3B2-43A4-B9D5-73D5CE44F06E}"/>
              </a:ext>
            </a:extLst>
          </p:cNvPr>
          <p:cNvSpPr txBox="1"/>
          <p:nvPr/>
        </p:nvSpPr>
        <p:spPr>
          <a:xfrm>
            <a:off x="1700141" y="454903"/>
            <a:ext cx="75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/stock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2B846A-3F4A-4616-BC59-D6483D19090A}"/>
              </a:ext>
            </a:extLst>
          </p:cNvPr>
          <p:cNvSpPr txBox="1"/>
          <p:nvPr/>
        </p:nvSpPr>
        <p:spPr>
          <a:xfrm>
            <a:off x="5753674" y="390573"/>
            <a:ext cx="11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/stock/</a:t>
            </a:r>
            <a:r>
              <a:rPr lang="fr-FR" dirty="0" err="1"/>
              <a:t>add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93616-4FF1-423F-B93D-E94442195324}"/>
              </a:ext>
            </a:extLst>
          </p:cNvPr>
          <p:cNvSpPr txBox="1"/>
          <p:nvPr/>
        </p:nvSpPr>
        <p:spPr>
          <a:xfrm>
            <a:off x="1217156" y="1700141"/>
            <a:ext cx="174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Liste des articles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0B76CE-32B1-4F8B-9421-3EAA4DFB7C39}"/>
              </a:ext>
            </a:extLst>
          </p:cNvPr>
          <p:cNvSpPr/>
          <p:nvPr/>
        </p:nvSpPr>
        <p:spPr>
          <a:xfrm>
            <a:off x="565181" y="2196397"/>
            <a:ext cx="358408" cy="298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55E59B-1B3F-4274-B5B9-25335B925091}"/>
              </a:ext>
            </a:extLst>
          </p:cNvPr>
          <p:cNvSpPr/>
          <p:nvPr/>
        </p:nvSpPr>
        <p:spPr>
          <a:xfrm>
            <a:off x="1132661" y="2196397"/>
            <a:ext cx="358408" cy="298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F879A4-42E5-4A0A-908D-6FA3333AFD46}"/>
              </a:ext>
            </a:extLst>
          </p:cNvPr>
          <p:cNvSpPr/>
          <p:nvPr/>
        </p:nvSpPr>
        <p:spPr>
          <a:xfrm>
            <a:off x="1700141" y="2196397"/>
            <a:ext cx="358408" cy="298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0C933F-8B38-46FB-BD7F-47FE7628032B}"/>
              </a:ext>
            </a:extLst>
          </p:cNvPr>
          <p:cNvSpPr/>
          <p:nvPr/>
        </p:nvSpPr>
        <p:spPr>
          <a:xfrm>
            <a:off x="565181" y="2706440"/>
            <a:ext cx="3041874" cy="202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231504-66B7-4BF3-8F34-898093373623}"/>
              </a:ext>
            </a:extLst>
          </p:cNvPr>
          <p:cNvSpPr/>
          <p:nvPr/>
        </p:nvSpPr>
        <p:spPr>
          <a:xfrm>
            <a:off x="5307196" y="2412362"/>
            <a:ext cx="3005114" cy="459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3688A9-4217-44A8-BF0B-6BCB5D9D04B1}"/>
              </a:ext>
            </a:extLst>
          </p:cNvPr>
          <p:cNvSpPr txBox="1"/>
          <p:nvPr/>
        </p:nvSpPr>
        <p:spPr>
          <a:xfrm>
            <a:off x="5211467" y="206028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8E3197-F9BC-4256-9B4B-9ED6D970C975}"/>
              </a:ext>
            </a:extLst>
          </p:cNvPr>
          <p:cNvSpPr txBox="1"/>
          <p:nvPr/>
        </p:nvSpPr>
        <p:spPr>
          <a:xfrm>
            <a:off x="5851386" y="1719084"/>
            <a:ext cx="185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Ajouter un article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7CC390-719F-4286-ACB4-C93D43094D43}"/>
              </a:ext>
            </a:extLst>
          </p:cNvPr>
          <p:cNvSpPr/>
          <p:nvPr/>
        </p:nvSpPr>
        <p:spPr>
          <a:xfrm>
            <a:off x="5307196" y="3256104"/>
            <a:ext cx="3005114" cy="459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CFD49E-F218-401D-A4D7-D4E665AA6DA8}"/>
              </a:ext>
            </a:extLst>
          </p:cNvPr>
          <p:cNvSpPr txBox="1"/>
          <p:nvPr/>
        </p:nvSpPr>
        <p:spPr>
          <a:xfrm>
            <a:off x="5211467" y="290402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F7EB99-9E78-4C4D-90FB-BC1E9CD65B11}"/>
              </a:ext>
            </a:extLst>
          </p:cNvPr>
          <p:cNvSpPr/>
          <p:nvPr/>
        </p:nvSpPr>
        <p:spPr>
          <a:xfrm>
            <a:off x="5307196" y="4141200"/>
            <a:ext cx="3005114" cy="459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86FBD6-FFC8-4988-A4F8-B580AECC35EC}"/>
              </a:ext>
            </a:extLst>
          </p:cNvPr>
          <p:cNvSpPr txBox="1"/>
          <p:nvPr/>
        </p:nvSpPr>
        <p:spPr>
          <a:xfrm>
            <a:off x="5211467" y="3789121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Quantité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16333A-1859-4882-A301-E9F9C0366F56}"/>
              </a:ext>
            </a:extLst>
          </p:cNvPr>
          <p:cNvSpPr/>
          <p:nvPr/>
        </p:nvSpPr>
        <p:spPr>
          <a:xfrm>
            <a:off x="5307196" y="5031497"/>
            <a:ext cx="3005114" cy="50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A5842-7C76-4E0B-94DA-03AD4487AA3D}"/>
              </a:ext>
            </a:extLst>
          </p:cNvPr>
          <p:cNvSpPr/>
          <p:nvPr/>
        </p:nvSpPr>
        <p:spPr>
          <a:xfrm>
            <a:off x="565181" y="2159638"/>
            <a:ext cx="3074039" cy="26096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75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541</Words>
  <Application>Microsoft Office PowerPoint</Application>
  <PresentationFormat>Widescreen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Notes</vt:lpstr>
      <vt:lpstr>Liste des logiciels</vt:lpstr>
      <vt:lpstr>PowerPoint Presentation</vt:lpstr>
      <vt:lpstr>Commande git</vt:lpstr>
      <vt:lpstr>Command npm</vt:lpstr>
      <vt:lpstr>VSCode extensions</vt:lpstr>
      <vt:lpstr>Case (en francais casse, police)</vt:lpstr>
      <vt:lpstr>PowerPoint Presentation</vt:lpstr>
      <vt:lpstr>PowerPoint Presentation</vt:lpstr>
      <vt:lpstr>Arbre de composant</vt:lpstr>
      <vt:lpstr>CSS</vt:lpstr>
      <vt:lpstr>webographie</vt:lpstr>
      <vt:lpstr>Asynchrone/Synchrone</vt:lpstr>
      <vt:lpstr>PowerPoint Presentation</vt:lpstr>
      <vt:lpstr>Les data descendent et les evenements remontent</vt:lpstr>
      <vt:lpstr>HTTP</vt:lpstr>
      <vt:lpstr>CORS</vt:lpstr>
      <vt:lpstr>Architecture REST (CRUD)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jlouis</dc:creator>
  <cp:lastModifiedBy>jlouis</cp:lastModifiedBy>
  <cp:revision>33</cp:revision>
  <dcterms:created xsi:type="dcterms:W3CDTF">2022-06-13T07:52:31Z</dcterms:created>
  <dcterms:modified xsi:type="dcterms:W3CDTF">2022-06-15T13:20:12Z</dcterms:modified>
</cp:coreProperties>
</file>