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66A-9630-4420-BFF3-C8DB203F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55F25-4457-4B45-AA01-EFCFAF17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7998-586F-4EC9-9A5F-E2A6500D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D8E0-F654-48F6-99CE-B13B566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EFB0-C669-4D4A-9ADA-110EBC16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507-8717-415B-B9B0-CBD4839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C9A4-6D12-444A-923F-BB192F7B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EC47-EAC0-48A6-A84A-008028A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D873-56B4-4AEE-A6FA-4D1BE7CD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16DF-112D-45E6-A4D0-B5670FCA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1DA-0905-42E6-B9E2-340C79DC0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5A37-38E1-429A-9716-1F864BC0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F9A7-456E-44E0-866F-ED374C0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DAE6-EFC0-45A4-AE9D-F1E44D0A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921-6A8A-45E1-B4CA-53402AA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9949-516A-4326-A22F-2237A835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B507-35B0-443B-B779-E0FAAF12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8D96-E950-4827-9250-25BB1CD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ACAE-E419-4D88-886F-0EA04335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AD58-BCDD-4A12-93A2-D85D2A8F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F85-6648-44FF-8F99-3B3252DC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178A-3814-4BFF-9ADC-70D05BB3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409E-9557-4933-8254-3D494AE9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2AE-6267-4751-AD7C-D3812D48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4F4B-C154-46EA-8BED-B071C452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422-8D93-4CD8-948D-96846DFD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7B60-E9B8-46E1-8505-77B6750F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6613-54DE-4749-BA65-DF313300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396E-2E5A-4CB6-B06A-9906C7C5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9BFA-0223-43C4-8D78-53AE2D10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5665-57DF-430A-B599-1F23C77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1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4F9A-1503-468C-B920-8807A549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769C-BF2E-4AE6-8E0E-4C9F779D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3B06-6F16-4185-8872-684EAC23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7CFDF-67E1-4169-A708-685223E6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3BE6-125F-4C1E-A9C9-078784DF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5FA77-5F4B-450B-8BE0-91FDB6EF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CBB38-3C31-41A5-BD5F-6963F019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EC76F-0B50-494E-A0F3-1BAA367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FFDE-1929-4ED5-B32B-85012F47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BE35-FCDF-4F11-8CD2-31E342A1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9929-03C5-41B6-8F52-BFDC1ECD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19C3B-1DC2-4128-A01B-72724E1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1F148-1117-477E-A4E0-DA7F138C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4D0BC-BAA9-4CBF-86AC-6475BF3D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E2EF-CC19-4DEC-AC85-3BE6AE69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B9F-152E-4F08-A502-361E1B47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35C3-D887-4B95-A5EB-1901F15F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E8BB3-929F-44D5-A578-4C3AB233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0EBF-19AE-4DE6-9035-8163966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753C-12B7-4277-99E2-51D2FDB5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C4F9-A2BC-403A-A8DB-20FF063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E6A-9597-4A91-91B9-EB05BAB4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5D825-1A55-4929-99F3-25B037D8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1748-E153-4A32-BDCB-A2A89EA6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1E2B-4005-467F-9A4D-B89BCF66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D6527-CB86-411F-ADE0-D79C133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055A-4CE5-4143-ABF1-2716787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0D5C-195E-4EF5-964E-7CB9139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4849-5D1E-472B-A2D1-269F6E2A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EF11-7C61-47D2-99C8-A570E09A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601E-2440-48F7-BC2A-7303FD38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56D-93A9-481E-9FDB-5D632CFF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cls/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g-formation/tjs-juin-2022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4266-6DDA-4B30-8772-5D1A9A1D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CCDF9-DE2F-4CC0-8386-24A60A221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76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4F70-9082-452B-A87C-F2296A93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composant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AD92-B944-48ED-B6E2-AD4D9FAD2996}"/>
              </a:ext>
            </a:extLst>
          </p:cNvPr>
          <p:cNvSpPr/>
          <p:nvPr/>
        </p:nvSpPr>
        <p:spPr>
          <a:xfrm>
            <a:off x="4870673" y="1690688"/>
            <a:ext cx="81790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B0A1C-3E2D-4857-89B0-A1B90171EDD8}"/>
              </a:ext>
            </a:extLst>
          </p:cNvPr>
          <p:cNvSpPr/>
          <p:nvPr/>
        </p:nvSpPr>
        <p:spPr>
          <a:xfrm>
            <a:off x="3223375" y="4479576"/>
            <a:ext cx="107292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04695-D1A5-4B5C-9F11-BFE28171B826}"/>
              </a:ext>
            </a:extLst>
          </p:cNvPr>
          <p:cNvSpPr/>
          <p:nvPr/>
        </p:nvSpPr>
        <p:spPr>
          <a:xfrm>
            <a:off x="3223375" y="3579748"/>
            <a:ext cx="107292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BB03E-8FBA-4E40-A400-4A33A26E707C}"/>
              </a:ext>
            </a:extLst>
          </p:cNvPr>
          <p:cNvSpPr/>
          <p:nvPr/>
        </p:nvSpPr>
        <p:spPr>
          <a:xfrm>
            <a:off x="3223375" y="2754293"/>
            <a:ext cx="1072927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40A36-DC62-4422-BDEF-61D08E3FD4CE}"/>
              </a:ext>
            </a:extLst>
          </p:cNvPr>
          <p:cNvCxnSpPr>
            <a:stCxn id="7" idx="3"/>
            <a:endCxn id="4" idx="2"/>
          </p:cNvCxnSpPr>
          <p:nvPr/>
        </p:nvCxnSpPr>
        <p:spPr>
          <a:xfrm flipV="1">
            <a:off x="4296302" y="2352365"/>
            <a:ext cx="983324" cy="732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DB0F1-3A88-4C11-B98B-F4A7054A545C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4296301" y="2352365"/>
            <a:ext cx="983325" cy="15582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947C1F-324D-4A6F-8755-DF5DCFE65920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4296301" y="2352365"/>
            <a:ext cx="983325" cy="2458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8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552F-4B04-45AB-BC7C-82C2F4FC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7A4D-9C5F-4EB6-B0DD-031B8C7D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Flex : googler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 » et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r>
              <a:rPr lang="fr-FR" dirty="0" err="1"/>
              <a:t>Grid</a:t>
            </a:r>
            <a:r>
              <a:rPr lang="fr-FR" dirty="0"/>
              <a:t> : googler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 » et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92169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D5A-1CAF-4BC7-9CF7-5674A375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375A-61F0-4366-817F-A3492FDC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https://caniuse.com/</a:t>
            </a:r>
            <a:endParaRPr lang="fr-FR" dirty="0"/>
          </a:p>
          <a:p>
            <a:r>
              <a:rPr lang="fr-FR" dirty="0">
                <a:hlinkClick r:id="rId3"/>
              </a:rPr>
              <a:t>https://web.dev/cls/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4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1818-5730-42E7-BA49-57B1DA0C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Asynchrone/Synchrone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BF810-8F71-45D3-95BD-390D4B5BE7D1}"/>
              </a:ext>
            </a:extLst>
          </p:cNvPr>
          <p:cNvCxnSpPr/>
          <p:nvPr/>
        </p:nvCxnSpPr>
        <p:spPr>
          <a:xfrm flipV="1">
            <a:off x="422738" y="2265323"/>
            <a:ext cx="11423107" cy="73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F073CF-CFCC-4D13-864A-5C35358D7B4C}"/>
              </a:ext>
            </a:extLst>
          </p:cNvPr>
          <p:cNvCxnSpPr>
            <a:cxnSpLocks/>
          </p:cNvCxnSpPr>
          <p:nvPr/>
        </p:nvCxnSpPr>
        <p:spPr>
          <a:xfrm>
            <a:off x="698436" y="1897725"/>
            <a:ext cx="0" cy="987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86E4B5-7F7A-4ECD-9BDF-7AD9F4A54046}"/>
              </a:ext>
            </a:extLst>
          </p:cNvPr>
          <p:cNvSpPr/>
          <p:nvPr/>
        </p:nvSpPr>
        <p:spPr>
          <a:xfrm>
            <a:off x="698436" y="2141258"/>
            <a:ext cx="174602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4A9120-3D7C-40A0-AB5C-1DF72D8B3D13}"/>
              </a:ext>
            </a:extLst>
          </p:cNvPr>
          <p:cNvCxnSpPr/>
          <p:nvPr/>
        </p:nvCxnSpPr>
        <p:spPr>
          <a:xfrm>
            <a:off x="4778774" y="1792040"/>
            <a:ext cx="0" cy="1093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BC627-E65A-4537-8D36-24A757851678}"/>
              </a:ext>
            </a:extLst>
          </p:cNvPr>
          <p:cNvSpPr/>
          <p:nvPr/>
        </p:nvSpPr>
        <p:spPr>
          <a:xfrm>
            <a:off x="4756569" y="2111389"/>
            <a:ext cx="174606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AAF102-E4F9-412B-B6A9-13ACD90064C3}"/>
              </a:ext>
            </a:extLst>
          </p:cNvPr>
          <p:cNvCxnSpPr/>
          <p:nvPr/>
        </p:nvCxnSpPr>
        <p:spPr>
          <a:xfrm>
            <a:off x="7582474" y="1792040"/>
            <a:ext cx="0" cy="1093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67B9E-2F80-4EBE-9332-CD0FC8CCEBE9}"/>
              </a:ext>
            </a:extLst>
          </p:cNvPr>
          <p:cNvSpPr/>
          <p:nvPr/>
        </p:nvSpPr>
        <p:spPr>
          <a:xfrm>
            <a:off x="7614638" y="2111390"/>
            <a:ext cx="120232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84189-0023-48A4-BEBD-CC90D83B2FDA}"/>
              </a:ext>
            </a:extLst>
          </p:cNvPr>
          <p:cNvSpPr/>
          <p:nvPr/>
        </p:nvSpPr>
        <p:spPr>
          <a:xfrm>
            <a:off x="8032017" y="4824724"/>
            <a:ext cx="3321784" cy="1599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3C332-7E28-4D9D-8995-F1960A9BFF97}"/>
              </a:ext>
            </a:extLst>
          </p:cNvPr>
          <p:cNvSpPr/>
          <p:nvPr/>
        </p:nvSpPr>
        <p:spPr>
          <a:xfrm>
            <a:off x="8440969" y="5472615"/>
            <a:ext cx="1043059" cy="6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F9B74A-2560-4D20-9C14-BD99A308F998}"/>
              </a:ext>
            </a:extLst>
          </p:cNvPr>
          <p:cNvSpPr/>
          <p:nvPr/>
        </p:nvSpPr>
        <p:spPr>
          <a:xfrm>
            <a:off x="10137281" y="5472615"/>
            <a:ext cx="1043059" cy="6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C12332-481A-4911-98BF-9023EA4F3AC2}"/>
              </a:ext>
            </a:extLst>
          </p:cNvPr>
          <p:cNvCxnSpPr>
            <a:endCxn id="18" idx="1"/>
          </p:cNvCxnSpPr>
          <p:nvPr/>
        </p:nvCxnSpPr>
        <p:spPr>
          <a:xfrm>
            <a:off x="9484028" y="5812643"/>
            <a:ext cx="65325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F740A-7022-41AB-BF41-B25FF6F02F0F}"/>
              </a:ext>
            </a:extLst>
          </p:cNvPr>
          <p:cNvCxnSpPr/>
          <p:nvPr/>
        </p:nvCxnSpPr>
        <p:spPr>
          <a:xfrm flipV="1">
            <a:off x="8955606" y="3905729"/>
            <a:ext cx="0" cy="153012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9AE76-AE59-4E3D-9EFB-14BDC31214A4}"/>
              </a:ext>
            </a:extLst>
          </p:cNvPr>
          <p:cNvCxnSpPr/>
          <p:nvPr/>
        </p:nvCxnSpPr>
        <p:spPr>
          <a:xfrm flipH="1" flipV="1">
            <a:off x="9001938" y="3873564"/>
            <a:ext cx="1617431" cy="154391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2BA98D-CBB5-4A81-A0AD-2815494C36F4}"/>
              </a:ext>
            </a:extLst>
          </p:cNvPr>
          <p:cNvSpPr/>
          <p:nvPr/>
        </p:nvSpPr>
        <p:spPr>
          <a:xfrm>
            <a:off x="8220410" y="3248647"/>
            <a:ext cx="1696312" cy="624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06426E-C307-4D32-9340-D0BC264B2AF4}"/>
              </a:ext>
            </a:extLst>
          </p:cNvPr>
          <p:cNvCxnSpPr>
            <a:stCxn id="25" idx="3"/>
          </p:cNvCxnSpPr>
          <p:nvPr/>
        </p:nvCxnSpPr>
        <p:spPr>
          <a:xfrm flipV="1">
            <a:off x="9916722" y="3561105"/>
            <a:ext cx="104229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FB9AFF62-9A36-46E9-A736-F979581B325D}"/>
              </a:ext>
            </a:extLst>
          </p:cNvPr>
          <p:cNvSpPr/>
          <p:nvPr/>
        </p:nvSpPr>
        <p:spPr>
          <a:xfrm>
            <a:off x="10937573" y="3442210"/>
            <a:ext cx="1038464" cy="2377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32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B4440A-E149-42A9-B9F9-C86E701E3C3C}"/>
              </a:ext>
            </a:extLst>
          </p:cNvPr>
          <p:cNvCxnSpPr>
            <a:cxnSpLocks/>
          </p:cNvCxnSpPr>
          <p:nvPr/>
        </p:nvCxnSpPr>
        <p:spPr>
          <a:xfrm flipV="1">
            <a:off x="624917" y="1093604"/>
            <a:ext cx="110646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A918F4-4C55-481A-96B1-5988BD99C22B}"/>
              </a:ext>
            </a:extLst>
          </p:cNvPr>
          <p:cNvCxnSpPr/>
          <p:nvPr/>
        </p:nvCxnSpPr>
        <p:spPr>
          <a:xfrm>
            <a:off x="1102794" y="771956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E4AB3E-1064-4A3E-A52C-BE7A53F1B5B6}"/>
              </a:ext>
            </a:extLst>
          </p:cNvPr>
          <p:cNvSpPr/>
          <p:nvPr/>
        </p:nvSpPr>
        <p:spPr>
          <a:xfrm>
            <a:off x="1153339" y="886830"/>
            <a:ext cx="8891274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A3AD-E220-4800-8FDC-F93AB99854B4}"/>
              </a:ext>
            </a:extLst>
          </p:cNvPr>
          <p:cNvCxnSpPr/>
          <p:nvPr/>
        </p:nvCxnSpPr>
        <p:spPr>
          <a:xfrm>
            <a:off x="624917" y="2596161"/>
            <a:ext cx="111795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D2513-1A23-4FAB-BBE6-94C66DFDA3D3}"/>
              </a:ext>
            </a:extLst>
          </p:cNvPr>
          <p:cNvSpPr txBox="1"/>
          <p:nvPr/>
        </p:nvSpPr>
        <p:spPr>
          <a:xfrm>
            <a:off x="10747646" y="7021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5D207-D524-4191-937B-A7E9ADB46EA9}"/>
              </a:ext>
            </a:extLst>
          </p:cNvPr>
          <p:cNvSpPr txBox="1"/>
          <p:nvPr/>
        </p:nvSpPr>
        <p:spPr>
          <a:xfrm>
            <a:off x="10720076" y="211368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96CC0B-3FB1-4916-9082-2C070FF2480F}"/>
              </a:ext>
            </a:extLst>
          </p:cNvPr>
          <p:cNvCxnSpPr/>
          <p:nvPr/>
        </p:nvCxnSpPr>
        <p:spPr>
          <a:xfrm>
            <a:off x="1231453" y="1383087"/>
            <a:ext cx="55140" cy="1099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C165F-5273-48F5-9B5D-2330B5C8A3C2}"/>
              </a:ext>
            </a:extLst>
          </p:cNvPr>
          <p:cNvSpPr/>
          <p:nvPr/>
        </p:nvSpPr>
        <p:spPr>
          <a:xfrm>
            <a:off x="1369303" y="2398577"/>
            <a:ext cx="8505298" cy="39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F129B7-2FFB-48C2-A1EA-E54A9F4B9390}"/>
              </a:ext>
            </a:extLst>
          </p:cNvPr>
          <p:cNvCxnSpPr/>
          <p:nvPr/>
        </p:nvCxnSpPr>
        <p:spPr>
          <a:xfrm flipV="1">
            <a:off x="9791891" y="1383087"/>
            <a:ext cx="133255" cy="88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3A96A-B07A-48AA-B3D6-DC13E3A7CE97}"/>
              </a:ext>
            </a:extLst>
          </p:cNvPr>
          <p:cNvCxnSpPr>
            <a:cxnSpLocks/>
          </p:cNvCxnSpPr>
          <p:nvPr/>
        </p:nvCxnSpPr>
        <p:spPr>
          <a:xfrm flipV="1">
            <a:off x="639467" y="4529417"/>
            <a:ext cx="110646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B60C91-C6A1-4229-964B-B2F74B3F0296}"/>
              </a:ext>
            </a:extLst>
          </p:cNvPr>
          <p:cNvCxnSpPr/>
          <p:nvPr/>
        </p:nvCxnSpPr>
        <p:spPr>
          <a:xfrm>
            <a:off x="1117344" y="4207769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68A0F-4219-4649-8686-380FAD94F307}"/>
              </a:ext>
            </a:extLst>
          </p:cNvPr>
          <p:cNvSpPr/>
          <p:nvPr/>
        </p:nvSpPr>
        <p:spPr>
          <a:xfrm>
            <a:off x="1167889" y="4322643"/>
            <a:ext cx="215963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BC87F1-9DBB-4D9D-AA05-5A5E8F72F526}"/>
              </a:ext>
            </a:extLst>
          </p:cNvPr>
          <p:cNvCxnSpPr/>
          <p:nvPr/>
        </p:nvCxnSpPr>
        <p:spPr>
          <a:xfrm>
            <a:off x="639467" y="6031974"/>
            <a:ext cx="111795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260D83-EBE7-40B4-A2C8-159C044470F5}"/>
              </a:ext>
            </a:extLst>
          </p:cNvPr>
          <p:cNvSpPr txBox="1"/>
          <p:nvPr/>
        </p:nvSpPr>
        <p:spPr>
          <a:xfrm>
            <a:off x="10762196" y="41379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2E6553-B2A9-4270-9BB9-84FF4E93170C}"/>
              </a:ext>
            </a:extLst>
          </p:cNvPr>
          <p:cNvSpPr txBox="1"/>
          <p:nvPr/>
        </p:nvSpPr>
        <p:spPr>
          <a:xfrm>
            <a:off x="10734626" y="55495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245059-C4F4-4D7D-BCB5-48EBE4DCD59F}"/>
              </a:ext>
            </a:extLst>
          </p:cNvPr>
          <p:cNvCxnSpPr/>
          <p:nvPr/>
        </p:nvCxnSpPr>
        <p:spPr>
          <a:xfrm>
            <a:off x="1246003" y="4818900"/>
            <a:ext cx="55140" cy="1099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596D6FB-4C47-4170-85D2-A9B3DB2EC9A1}"/>
              </a:ext>
            </a:extLst>
          </p:cNvPr>
          <p:cNvSpPr/>
          <p:nvPr/>
        </p:nvSpPr>
        <p:spPr>
          <a:xfrm>
            <a:off x="1383853" y="5834390"/>
            <a:ext cx="8505298" cy="39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B9373-BE70-4FFF-B785-F3E5B10B236D}"/>
              </a:ext>
            </a:extLst>
          </p:cNvPr>
          <p:cNvCxnSpPr/>
          <p:nvPr/>
        </p:nvCxnSpPr>
        <p:spPr>
          <a:xfrm flipV="1">
            <a:off x="9806441" y="4818900"/>
            <a:ext cx="133255" cy="88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DBACC-E850-413D-9045-D349E4409374}"/>
              </a:ext>
            </a:extLst>
          </p:cNvPr>
          <p:cNvCxnSpPr/>
          <p:nvPr/>
        </p:nvCxnSpPr>
        <p:spPr>
          <a:xfrm>
            <a:off x="9874601" y="4137977"/>
            <a:ext cx="0" cy="718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CD670-6223-42EC-B4D7-9C3DDF140C68}"/>
              </a:ext>
            </a:extLst>
          </p:cNvPr>
          <p:cNvSpPr/>
          <p:nvPr/>
        </p:nvSpPr>
        <p:spPr>
          <a:xfrm>
            <a:off x="9889151" y="4329546"/>
            <a:ext cx="215963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4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505E-3A24-40C2-8472-FA0929C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data descendent et les </a:t>
            </a:r>
            <a:r>
              <a:rPr lang="fr-FR" dirty="0" err="1"/>
              <a:t>evenements</a:t>
            </a:r>
            <a:r>
              <a:rPr lang="fr-FR" dirty="0"/>
              <a:t> remontent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4DB11-D30D-486E-83E5-A9A1C4227022}"/>
              </a:ext>
            </a:extLst>
          </p:cNvPr>
          <p:cNvSpPr/>
          <p:nvPr/>
        </p:nvSpPr>
        <p:spPr>
          <a:xfrm>
            <a:off x="5196917" y="1985029"/>
            <a:ext cx="1617431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28F3E-4984-4EBA-BAA5-E5FF3406ADAD}"/>
              </a:ext>
            </a:extLst>
          </p:cNvPr>
          <p:cNvSpPr/>
          <p:nvPr/>
        </p:nvSpPr>
        <p:spPr>
          <a:xfrm>
            <a:off x="5022307" y="4397390"/>
            <a:ext cx="2035574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ArticleTable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3D42D7-8035-422B-8D18-6F47B076D8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05633" y="2734010"/>
            <a:ext cx="34461" cy="1663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CBE98-1565-460F-A192-D3B53BD31D70}"/>
              </a:ext>
            </a:extLst>
          </p:cNvPr>
          <p:cNvSpPr txBox="1"/>
          <p:nvPr/>
        </p:nvSpPr>
        <p:spPr>
          <a:xfrm>
            <a:off x="3790854" y="3354068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articleList</a:t>
            </a:r>
            <a:r>
              <a:rPr lang="fr-FR" dirty="0"/>
              <a:t>={articles}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B4908-AA15-4F15-B05A-3E934A1C0E98}"/>
              </a:ext>
            </a:extLst>
          </p:cNvPr>
          <p:cNvCxnSpPr/>
          <p:nvPr/>
        </p:nvCxnSpPr>
        <p:spPr>
          <a:xfrm flipV="1">
            <a:off x="6455940" y="2734010"/>
            <a:ext cx="0" cy="1663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D61D5E-F424-4862-B48F-43E546D6488F}"/>
              </a:ext>
            </a:extLst>
          </p:cNvPr>
          <p:cNvSpPr txBox="1"/>
          <p:nvPr/>
        </p:nvSpPr>
        <p:spPr>
          <a:xfrm>
            <a:off x="7384125" y="2859373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selectedArticles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0003-101B-4B1D-9DBF-8D3FDF5D954D}"/>
              </a:ext>
            </a:extLst>
          </p:cNvPr>
          <p:cNvSpPr txBox="1"/>
          <p:nvPr/>
        </p:nvSpPr>
        <p:spPr>
          <a:xfrm>
            <a:off x="6667309" y="3902695"/>
            <a:ext cx="452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onChangeSelection</a:t>
            </a:r>
            <a:r>
              <a:rPr lang="fr-FR" dirty="0"/>
              <a:t>={(</a:t>
            </a:r>
            <a:r>
              <a:rPr lang="fr-FR" dirty="0" err="1"/>
              <a:t>selectedArticles</a:t>
            </a:r>
            <a:r>
              <a:rPr lang="fr-FR" dirty="0"/>
              <a:t>) =&gt; {…}}</a:t>
            </a:r>
          </a:p>
        </p:txBody>
      </p:sp>
    </p:spTree>
    <p:extLst>
      <p:ext uri="{BB962C8B-B14F-4D97-AF65-F5344CB8AC3E}">
        <p14:creationId xmlns:p14="http://schemas.microsoft.com/office/powerpoint/2010/main" val="27482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A4C-E54E-428A-A91D-C442FBAD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682EE-7C38-48CB-A212-3D830074A819}"/>
              </a:ext>
            </a:extLst>
          </p:cNvPr>
          <p:cNvSpPr/>
          <p:nvPr/>
        </p:nvSpPr>
        <p:spPr>
          <a:xfrm>
            <a:off x="928185" y="1663377"/>
            <a:ext cx="1433632" cy="150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5B852-3924-4BEF-9068-FDE36975B5C0}"/>
              </a:ext>
            </a:extLst>
          </p:cNvPr>
          <p:cNvSpPr/>
          <p:nvPr/>
        </p:nvSpPr>
        <p:spPr>
          <a:xfrm>
            <a:off x="8202796" y="1663377"/>
            <a:ext cx="1433632" cy="150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837D3-36E6-4A5A-9E9D-D3476F08F3C7}"/>
              </a:ext>
            </a:extLst>
          </p:cNvPr>
          <p:cNvCxnSpPr/>
          <p:nvPr/>
        </p:nvCxnSpPr>
        <p:spPr>
          <a:xfrm>
            <a:off x="2361817" y="1860961"/>
            <a:ext cx="5840979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101EF-0EFE-4279-8B53-15BF20E8A0D7}"/>
              </a:ext>
            </a:extLst>
          </p:cNvPr>
          <p:cNvSpPr txBox="1"/>
          <p:nvPr/>
        </p:nvSpPr>
        <p:spPr>
          <a:xfrm>
            <a:off x="4351441" y="134172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B5B7-2ED4-4FE1-ABBA-9C1C352E17A0}"/>
              </a:ext>
            </a:extLst>
          </p:cNvPr>
          <p:cNvCxnSpPr/>
          <p:nvPr/>
        </p:nvCxnSpPr>
        <p:spPr>
          <a:xfrm flipH="1">
            <a:off x="2398577" y="2881046"/>
            <a:ext cx="58042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38C4B-C705-498A-B754-251E32094AE0}"/>
              </a:ext>
            </a:extLst>
          </p:cNvPr>
          <p:cNvSpPr txBox="1"/>
          <p:nvPr/>
        </p:nvSpPr>
        <p:spPr>
          <a:xfrm>
            <a:off x="4553620" y="2485878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5E534-2DD2-414F-A5EB-27DFE235E237}"/>
              </a:ext>
            </a:extLst>
          </p:cNvPr>
          <p:cNvSpPr txBox="1"/>
          <p:nvPr/>
        </p:nvSpPr>
        <p:spPr>
          <a:xfrm>
            <a:off x="799526" y="4020603"/>
            <a:ext cx="37758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</a:t>
            </a:r>
            <a:r>
              <a:rPr lang="fr-FR" dirty="0" err="1"/>
              <a:t>asdf</a:t>
            </a:r>
            <a:r>
              <a:rPr lang="fr-FR" dirty="0"/>
              <a:t>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aaa</a:t>
            </a:r>
            <a:r>
              <a:rPr lang="fr-FR" dirty="0"/>
              <a:t>/</a:t>
            </a:r>
            <a:r>
              <a:rPr lang="fr-FR" dirty="0" err="1"/>
              <a:t>ee?qqq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Host: truc.com:4000</a:t>
            </a:r>
          </a:p>
          <a:p>
            <a:r>
              <a:rPr lang="fr-FR" dirty="0" err="1"/>
              <a:t>eeee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qqq</a:t>
            </a:r>
            <a:endParaRPr lang="fr-FR" dirty="0"/>
          </a:p>
          <a:p>
            <a:r>
              <a:rPr lang="fr-FR" dirty="0" err="1"/>
              <a:t>qqq</a:t>
            </a:r>
            <a:endParaRPr lang="fr-FR" dirty="0"/>
          </a:p>
          <a:p>
            <a:r>
              <a:rPr lang="fr-FR" dirty="0" err="1"/>
              <a:t>wwwe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8D447-F9AA-4224-B154-4BF0FDF873F8}"/>
              </a:ext>
            </a:extLst>
          </p:cNvPr>
          <p:cNvSpPr txBox="1"/>
          <p:nvPr/>
        </p:nvSpPr>
        <p:spPr>
          <a:xfrm>
            <a:off x="381383" y="3502806"/>
            <a:ext cx="452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https://truc.com:4000/asdf/qwer/aaa/ee?qqq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2304-2ED9-49EC-A25C-72D02FBD931B}"/>
              </a:ext>
            </a:extLst>
          </p:cNvPr>
          <p:cNvSpPr txBox="1"/>
          <p:nvPr/>
        </p:nvSpPr>
        <p:spPr>
          <a:xfrm>
            <a:off x="6024778" y="4016021"/>
            <a:ext cx="354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HTTP/1.1 404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14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 err="1"/>
              <a:t>qwerqwer</a:t>
            </a:r>
            <a:r>
              <a:rPr lang="fr-FR" dirty="0"/>
              <a:t>: </a:t>
            </a:r>
            <a:r>
              <a:rPr lang="fr-FR" dirty="0" err="1"/>
              <a:t>qwerqwer</a:t>
            </a:r>
            <a:endParaRPr lang="fr-FR" dirty="0"/>
          </a:p>
          <a:p>
            <a:r>
              <a:rPr lang="fr-FR" dirty="0" err="1"/>
              <a:t>eeee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</p:spTree>
    <p:extLst>
      <p:ext uri="{BB962C8B-B14F-4D97-AF65-F5344CB8AC3E}">
        <p14:creationId xmlns:p14="http://schemas.microsoft.com/office/powerpoint/2010/main" val="154968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E27-AB1A-4F6A-973E-BA11D8BC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AF9C0-48DE-43F5-B525-B992D9F8A7EB}"/>
              </a:ext>
            </a:extLst>
          </p:cNvPr>
          <p:cNvSpPr/>
          <p:nvPr/>
        </p:nvSpPr>
        <p:spPr>
          <a:xfrm>
            <a:off x="794931" y="3335952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94CD7-4A59-4254-8FAB-CD8839A04561}"/>
              </a:ext>
            </a:extLst>
          </p:cNvPr>
          <p:cNvSpPr/>
          <p:nvPr/>
        </p:nvSpPr>
        <p:spPr>
          <a:xfrm>
            <a:off x="6599150" y="1213840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B52E7-15BE-44B7-8BA1-ED40BC8D961B}"/>
              </a:ext>
            </a:extLst>
          </p:cNvPr>
          <p:cNvSpPr/>
          <p:nvPr/>
        </p:nvSpPr>
        <p:spPr>
          <a:xfrm>
            <a:off x="6733170" y="4398923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7EA34-454D-40FC-A427-4CEC11EFD3C7}"/>
              </a:ext>
            </a:extLst>
          </p:cNvPr>
          <p:cNvCxnSpPr/>
          <p:nvPr/>
        </p:nvCxnSpPr>
        <p:spPr>
          <a:xfrm flipV="1">
            <a:off x="2518046" y="1594456"/>
            <a:ext cx="4075743" cy="1879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91803B-B19D-4A16-9FFD-E386018DAF3B}"/>
              </a:ext>
            </a:extLst>
          </p:cNvPr>
          <p:cNvCxnSpPr>
            <a:endCxn id="4" idx="3"/>
          </p:cNvCxnSpPr>
          <p:nvPr/>
        </p:nvCxnSpPr>
        <p:spPr>
          <a:xfrm flipH="1">
            <a:off x="2518046" y="2251538"/>
            <a:ext cx="4081104" cy="17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4C46BF-32DF-49B9-89CD-8A7F6894BB60}"/>
              </a:ext>
            </a:extLst>
          </p:cNvPr>
          <p:cNvCxnSpPr/>
          <p:nvPr/>
        </p:nvCxnSpPr>
        <p:spPr>
          <a:xfrm>
            <a:off x="2518046" y="4264137"/>
            <a:ext cx="4215124" cy="63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824D-A503-4A59-BF25-A35E6D9AA421}"/>
              </a:ext>
            </a:extLst>
          </p:cNvPr>
          <p:cNvCxnSpPr/>
          <p:nvPr/>
        </p:nvCxnSpPr>
        <p:spPr>
          <a:xfrm flipH="1" flipV="1">
            <a:off x="2518046" y="4606726"/>
            <a:ext cx="4181427" cy="815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BDD6C-E567-4DAF-9A58-56602A736B43}"/>
              </a:ext>
            </a:extLst>
          </p:cNvPr>
          <p:cNvSpPr/>
          <p:nvPr/>
        </p:nvSpPr>
        <p:spPr>
          <a:xfrm>
            <a:off x="2003409" y="4365226"/>
            <a:ext cx="831690" cy="898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77130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ABD3-C954-4874-8B1E-F89019A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REST (CRUD)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A1FC-D42B-49D6-B634-DC13D95B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CRUD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Retrieve</a:t>
            </a:r>
            <a:r>
              <a:rPr lang="fr-FR" dirty="0"/>
              <a:t> Update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 err="1"/>
              <a:t>Retrieve</a:t>
            </a:r>
            <a:r>
              <a:rPr lang="fr-FR" dirty="0"/>
              <a:t> ALL : GET /api/articles</a:t>
            </a:r>
          </a:p>
          <a:p>
            <a:pPr lvl="1"/>
            <a:r>
              <a:rPr lang="fr-FR" dirty="0" err="1"/>
              <a:t>Retrieve</a:t>
            </a:r>
            <a:r>
              <a:rPr lang="fr-FR" dirty="0"/>
              <a:t> ONE : GET /api/articles/{id}</a:t>
            </a:r>
          </a:p>
          <a:p>
            <a:r>
              <a:rPr lang="fr-FR" dirty="0" err="1"/>
              <a:t>Create</a:t>
            </a:r>
            <a:r>
              <a:rPr lang="fr-FR" dirty="0"/>
              <a:t> ONE : POST /api/articles</a:t>
            </a:r>
          </a:p>
          <a:p>
            <a:pPr lvl="1"/>
            <a:r>
              <a:rPr lang="fr-FR" dirty="0"/>
              <a:t>body: contenu de l’article</a:t>
            </a:r>
          </a:p>
          <a:p>
            <a:r>
              <a:rPr lang="fr-FR" dirty="0"/>
              <a:t>Update ONE : PATCH /api/articles/{id}, PUT /api/articles/{id}</a:t>
            </a:r>
          </a:p>
          <a:p>
            <a:r>
              <a:rPr lang="fr-FR" dirty="0" err="1"/>
              <a:t>Delete</a:t>
            </a:r>
            <a:r>
              <a:rPr lang="fr-FR" dirty="0"/>
              <a:t> ALL : DELETE /api/articles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ONE : DELETE /api/articles/{id}</a:t>
            </a:r>
          </a:p>
          <a:p>
            <a:pPr lvl="1"/>
            <a:r>
              <a:rPr lang="fr-FR" dirty="0"/>
              <a:t>DELETE MANY : DELETE /api/articles</a:t>
            </a:r>
          </a:p>
          <a:p>
            <a:pPr lvl="2"/>
            <a:r>
              <a:rPr lang="fr-FR" dirty="0"/>
              <a:t>body : passe un tableau </a:t>
            </a:r>
            <a:r>
              <a:rPr lang="fr-FR" dirty="0" err="1"/>
              <a:t>d’ids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5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7CD5-2188-4BCB-AA53-160C0BB6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F347-3DBA-4B39-B917-826F75B7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https://github.com/jlg-formation/tjs-juin-2022.git</a:t>
            </a:r>
            <a:endParaRPr lang="fr-FR" dirty="0"/>
          </a:p>
          <a:p>
            <a:r>
              <a:rPr lang="fr-FR" dirty="0"/>
              <a:t>cd tjs-juin-2022</a:t>
            </a:r>
          </a:p>
          <a:p>
            <a:r>
              <a:rPr lang="fr-FR" dirty="0"/>
              <a:t>cd back</a:t>
            </a:r>
          </a:p>
          <a:p>
            <a:r>
              <a:rPr lang="fr-FR" dirty="0" err="1"/>
              <a:t>npm</a:t>
            </a:r>
            <a:r>
              <a:rPr lang="fr-FR" dirty="0"/>
              <a:t> i</a:t>
            </a:r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/>
              <a:t>Ouvre un autre terminal dans front</a:t>
            </a:r>
          </a:p>
          <a:p>
            <a:r>
              <a:rPr lang="fr-FR" dirty="0" err="1"/>
              <a:t>npm</a:t>
            </a:r>
            <a:r>
              <a:rPr lang="fr-FR" dirty="0"/>
              <a:t> i </a:t>
            </a:r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4943-1E3D-4E1B-8FD1-8D520C0C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1B53-7B9E-4499-ABCF-0005A464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 (</a:t>
            </a:r>
            <a:r>
              <a:rPr lang="fr-FR" dirty="0" err="1"/>
              <a:t>jetbrain</a:t>
            </a:r>
            <a:r>
              <a:rPr lang="fr-FR" dirty="0"/>
              <a:t>),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etc.</a:t>
            </a:r>
          </a:p>
          <a:p>
            <a:pPr lvl="1"/>
            <a:r>
              <a:rPr lang="fr-FR" dirty="0">
                <a:hlinkClick r:id="rId2"/>
              </a:rPr>
              <a:t>https://www.jetbrains.com/</a:t>
            </a:r>
            <a:endParaRPr lang="fr-FR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et toutes les librairies sous </a:t>
            </a:r>
            <a:r>
              <a:rPr lang="fr-FR" dirty="0" err="1"/>
              <a:t>node</a:t>
            </a:r>
            <a:r>
              <a:rPr lang="fr-FR" dirty="0"/>
              <a:t>, dont </a:t>
            </a:r>
            <a:r>
              <a:rPr lang="fr-FR" dirty="0" err="1"/>
              <a:t>react</a:t>
            </a:r>
            <a:endParaRPr lang="fr-FR" dirty="0"/>
          </a:p>
          <a:p>
            <a:pPr lvl="1"/>
            <a:r>
              <a:rPr lang="fr-FR" dirty="0" err="1"/>
              <a:t>nvm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/>
              <a:t>nvm</a:t>
            </a:r>
            <a:r>
              <a:rPr lang="fr-FR" dirty="0"/>
              <a:t> (mac et linux)</a:t>
            </a:r>
          </a:p>
          <a:p>
            <a:r>
              <a:rPr lang="fr-FR" dirty="0"/>
              <a:t>Git (</a:t>
            </a:r>
            <a:r>
              <a:rPr lang="fr-FR" dirty="0" err="1"/>
              <a:t>TortoiseGit</a:t>
            </a:r>
            <a:r>
              <a:rPr lang="fr-FR" dirty="0"/>
              <a:t>)</a:t>
            </a:r>
          </a:p>
          <a:p>
            <a:r>
              <a:rPr lang="fr-FR" dirty="0"/>
              <a:t>Chrome (Safari, Firefox, Edge, Opera, etc.)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67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E89-E73D-4D28-A7DD-3A8EB31B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URL rewriting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1C8-3B6A-46DB-9D1B-5A6F292F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production, un </a:t>
            </a:r>
            <a:r>
              <a:rPr lang="fr-FR" dirty="0" err="1"/>
              <a:t>refresh</a:t>
            </a:r>
            <a:r>
              <a:rPr lang="fr-FR" dirty="0"/>
              <a:t> sur une route (ex: /stock) ne marche pas.</a:t>
            </a:r>
          </a:p>
          <a:p>
            <a:r>
              <a:rPr lang="fr-FR" dirty="0"/>
              <a:t>pour que ca marche, le serveur doit rediriger l’url /stock sur l’application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05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883-7102-428E-AE4D-E91BDB36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Proxifier</a:t>
            </a:r>
            <a:r>
              <a:rPr lang="fr-FR" dirty="0"/>
              <a:t> le serveur de 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B4CBF-5C06-464A-BEA5-6F0F6E71699F}"/>
              </a:ext>
            </a:extLst>
          </p:cNvPr>
          <p:cNvSpPr/>
          <p:nvPr/>
        </p:nvSpPr>
        <p:spPr>
          <a:xfrm>
            <a:off x="794931" y="3335952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9100D-D593-4B3C-9041-C39EC863D653}"/>
              </a:ext>
            </a:extLst>
          </p:cNvPr>
          <p:cNvSpPr/>
          <p:nvPr/>
        </p:nvSpPr>
        <p:spPr>
          <a:xfrm>
            <a:off x="6599150" y="1213840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2719F-911E-4BC2-B471-F4BD331822A9}"/>
              </a:ext>
            </a:extLst>
          </p:cNvPr>
          <p:cNvSpPr/>
          <p:nvPr/>
        </p:nvSpPr>
        <p:spPr>
          <a:xfrm>
            <a:off x="6733170" y="4398923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7F6B7D-8C52-48D9-9697-23882873E1C3}"/>
              </a:ext>
            </a:extLst>
          </p:cNvPr>
          <p:cNvCxnSpPr/>
          <p:nvPr/>
        </p:nvCxnSpPr>
        <p:spPr>
          <a:xfrm flipV="1">
            <a:off x="2518046" y="1594456"/>
            <a:ext cx="4075743" cy="1879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B8364-0EDC-4923-B937-653EE420D946}"/>
              </a:ext>
            </a:extLst>
          </p:cNvPr>
          <p:cNvCxnSpPr>
            <a:endCxn id="5" idx="3"/>
          </p:cNvCxnSpPr>
          <p:nvPr/>
        </p:nvCxnSpPr>
        <p:spPr>
          <a:xfrm flipH="1">
            <a:off x="2518046" y="2251538"/>
            <a:ext cx="4081104" cy="17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88D06-C87E-4E57-83FD-61D45A208FC9}"/>
              </a:ext>
            </a:extLst>
          </p:cNvPr>
          <p:cNvCxnSpPr>
            <a:cxnSpLocks/>
          </p:cNvCxnSpPr>
          <p:nvPr/>
        </p:nvCxnSpPr>
        <p:spPr>
          <a:xfrm flipV="1">
            <a:off x="2545616" y="2617516"/>
            <a:ext cx="4460189" cy="1646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955B52-ACEF-4F3A-A5B1-8717DC4B1E9E}"/>
              </a:ext>
            </a:extLst>
          </p:cNvPr>
          <p:cNvCxnSpPr>
            <a:cxnSpLocks/>
          </p:cNvCxnSpPr>
          <p:nvPr/>
        </p:nvCxnSpPr>
        <p:spPr>
          <a:xfrm flipH="1">
            <a:off x="2518047" y="2646072"/>
            <a:ext cx="5219891" cy="1960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3F5B3-5C4D-4851-96B1-A6D70C7F4A09}"/>
              </a:ext>
            </a:extLst>
          </p:cNvPr>
          <p:cNvSpPr/>
          <p:nvPr/>
        </p:nvSpPr>
        <p:spPr>
          <a:xfrm>
            <a:off x="2003409" y="4365226"/>
            <a:ext cx="831690" cy="8983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104448-9367-4EAE-92A5-9B0B1813306E}"/>
              </a:ext>
            </a:extLst>
          </p:cNvPr>
          <p:cNvCxnSpPr/>
          <p:nvPr/>
        </p:nvCxnSpPr>
        <p:spPr>
          <a:xfrm>
            <a:off x="7145186" y="2689385"/>
            <a:ext cx="0" cy="1722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1BCA7-6629-41BD-8F67-B089AC97E08C}"/>
              </a:ext>
            </a:extLst>
          </p:cNvPr>
          <p:cNvCxnSpPr/>
          <p:nvPr/>
        </p:nvCxnSpPr>
        <p:spPr>
          <a:xfrm flipV="1">
            <a:off x="7783887" y="2633687"/>
            <a:ext cx="32165" cy="1731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4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34E-F109-4074-BBCA-88D78CED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en prod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748B-90D7-4E87-8484-B5394395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pm2</a:t>
            </a:r>
          </a:p>
        </p:txBody>
      </p:sp>
    </p:spTree>
    <p:extLst>
      <p:ext uri="{BB962C8B-B14F-4D97-AF65-F5344CB8AC3E}">
        <p14:creationId xmlns:p14="http://schemas.microsoft.com/office/powerpoint/2010/main" val="309133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B3B0-8A6B-47F1-BE2E-FA673003B0E9}"/>
              </a:ext>
            </a:extLst>
          </p:cNvPr>
          <p:cNvSpPr/>
          <p:nvPr/>
        </p:nvSpPr>
        <p:spPr>
          <a:xfrm>
            <a:off x="9001556" y="588157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5D86C-CDCD-4DCF-AC79-5E0F60C85D0D}"/>
              </a:ext>
            </a:extLst>
          </p:cNvPr>
          <p:cNvSpPr/>
          <p:nvPr/>
        </p:nvSpPr>
        <p:spPr>
          <a:xfrm>
            <a:off x="7848218" y="1857136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E62EA-0781-40D4-AE41-083203F53914}"/>
              </a:ext>
            </a:extLst>
          </p:cNvPr>
          <p:cNvSpPr/>
          <p:nvPr/>
        </p:nvSpPr>
        <p:spPr>
          <a:xfrm>
            <a:off x="9411276" y="1876282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51381-DB06-4CA0-978A-28930349D55C}"/>
              </a:ext>
            </a:extLst>
          </p:cNvPr>
          <p:cNvSpPr/>
          <p:nvPr/>
        </p:nvSpPr>
        <p:spPr>
          <a:xfrm>
            <a:off x="10910003" y="1857136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C555D-7681-4192-84A4-F66EFFFC342E}"/>
              </a:ext>
            </a:extLst>
          </p:cNvPr>
          <p:cNvSpPr/>
          <p:nvPr/>
        </p:nvSpPr>
        <p:spPr>
          <a:xfrm>
            <a:off x="9099583" y="2901727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C9368-8E07-4D8F-97DD-A52D6BF7A439}"/>
              </a:ext>
            </a:extLst>
          </p:cNvPr>
          <p:cNvSpPr/>
          <p:nvPr/>
        </p:nvSpPr>
        <p:spPr>
          <a:xfrm>
            <a:off x="8257938" y="3927172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9C8AE-7AED-4F8D-BBC0-BC8ABFEC0F8B}"/>
              </a:ext>
            </a:extLst>
          </p:cNvPr>
          <p:cNvSpPr/>
          <p:nvPr/>
        </p:nvSpPr>
        <p:spPr>
          <a:xfrm>
            <a:off x="9987945" y="3927172"/>
            <a:ext cx="1153338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E2AF7E-4AD7-4E56-8A5A-785F4DB14AA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9578225" y="1213073"/>
            <a:ext cx="409720" cy="663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2D2E16-D22E-4F98-96E4-A41A9FA29AA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24887" y="1213073"/>
            <a:ext cx="1153338" cy="644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F76624-EFF6-4912-857B-C555E7B32D2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9578225" y="1213073"/>
            <a:ext cx="1908447" cy="644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EA27EF-7AFA-468C-8484-4DE9614D2054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9676252" y="2501198"/>
            <a:ext cx="311693" cy="4005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C8F99D-24B6-4C06-8B39-4B85BBEF8FD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8834607" y="3526643"/>
            <a:ext cx="841645" cy="4005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2C161-160C-443F-AF22-750DACFC6368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H="1" flipV="1">
            <a:off x="9676252" y="3526643"/>
            <a:ext cx="888362" cy="4005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DCCE2-8BE6-4036-9BFA-905B1CF8A776}"/>
              </a:ext>
            </a:extLst>
          </p:cNvPr>
          <p:cNvSpPr/>
          <p:nvPr/>
        </p:nvSpPr>
        <p:spPr>
          <a:xfrm>
            <a:off x="390572" y="666271"/>
            <a:ext cx="5397566" cy="431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11B596-36C1-4E23-A457-71C96A3D339B}"/>
              </a:ext>
            </a:extLst>
          </p:cNvPr>
          <p:cNvSpPr txBox="1"/>
          <p:nvPr/>
        </p:nvSpPr>
        <p:spPr>
          <a:xfrm>
            <a:off x="726006" y="218825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38F418-AAB4-471B-AE85-B409077AFCEB}"/>
              </a:ext>
            </a:extLst>
          </p:cNvPr>
          <p:cNvSpPr/>
          <p:nvPr/>
        </p:nvSpPr>
        <p:spPr>
          <a:xfrm>
            <a:off x="5955087" y="4392796"/>
            <a:ext cx="1153338" cy="5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F1FD59-BD78-45EF-8224-2254C1974464}"/>
              </a:ext>
            </a:extLst>
          </p:cNvPr>
          <p:cNvCxnSpPr/>
          <p:nvPr/>
        </p:nvCxnSpPr>
        <p:spPr>
          <a:xfrm flipH="1">
            <a:off x="7016527" y="3161343"/>
            <a:ext cx="2348032" cy="1390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3051F6-CF03-4BB7-9347-412C7496A55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406582" y="2770772"/>
            <a:ext cx="2125174" cy="1622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87D4901-150F-45FD-A1C0-6963703204B8}"/>
              </a:ext>
            </a:extLst>
          </p:cNvPr>
          <p:cNvSpPr/>
          <p:nvPr/>
        </p:nvSpPr>
        <p:spPr>
          <a:xfrm>
            <a:off x="693841" y="992515"/>
            <a:ext cx="3653005" cy="50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332388-14AD-432C-9550-D1EA1C860600}"/>
              </a:ext>
            </a:extLst>
          </p:cNvPr>
          <p:cNvSpPr/>
          <p:nvPr/>
        </p:nvSpPr>
        <p:spPr>
          <a:xfrm>
            <a:off x="693840" y="1736902"/>
            <a:ext cx="3653005" cy="50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AC512E-C160-4D63-B265-368AFB44DA0E}"/>
              </a:ext>
            </a:extLst>
          </p:cNvPr>
          <p:cNvSpPr/>
          <p:nvPr/>
        </p:nvSpPr>
        <p:spPr>
          <a:xfrm>
            <a:off x="693840" y="2472863"/>
            <a:ext cx="3653005" cy="50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235329-2521-46C7-8C33-59FCACB09876}"/>
              </a:ext>
            </a:extLst>
          </p:cNvPr>
          <p:cNvSpPr/>
          <p:nvPr/>
        </p:nvSpPr>
        <p:spPr>
          <a:xfrm>
            <a:off x="705327" y="3161343"/>
            <a:ext cx="3653005" cy="50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70F1C-124E-442F-9E09-4DBB02761D33}"/>
              </a:ext>
            </a:extLst>
          </p:cNvPr>
          <p:cNvSpPr txBox="1"/>
          <p:nvPr/>
        </p:nvSpPr>
        <p:spPr>
          <a:xfrm>
            <a:off x="4536266" y="2472863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reducer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215916-E379-410B-8805-EB19D6A4D45F}"/>
              </a:ext>
            </a:extLst>
          </p:cNvPr>
          <p:cNvCxnSpPr/>
          <p:nvPr/>
        </p:nvCxnSpPr>
        <p:spPr>
          <a:xfrm flipV="1">
            <a:off x="5821833" y="900615"/>
            <a:ext cx="3012774" cy="229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9887AE-7379-439C-818E-DE5AD95DD54D}"/>
              </a:ext>
            </a:extLst>
          </p:cNvPr>
          <p:cNvCxnSpPr/>
          <p:nvPr/>
        </p:nvCxnSpPr>
        <p:spPr>
          <a:xfrm>
            <a:off x="5743719" y="1541997"/>
            <a:ext cx="1971244" cy="5399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5A832-0243-42BF-8004-53390CE7B4AB}"/>
              </a:ext>
            </a:extLst>
          </p:cNvPr>
          <p:cNvCxnSpPr>
            <a:cxnSpLocks/>
          </p:cNvCxnSpPr>
          <p:nvPr/>
        </p:nvCxnSpPr>
        <p:spPr>
          <a:xfrm>
            <a:off x="5832556" y="2371009"/>
            <a:ext cx="2656662" cy="1534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96540F-B58A-4909-BF44-09AAF6855F3F}"/>
              </a:ext>
            </a:extLst>
          </p:cNvPr>
          <p:cNvSpPr txBox="1"/>
          <p:nvPr/>
        </p:nvSpPr>
        <p:spPr>
          <a:xfrm>
            <a:off x="7016527" y="2770772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useSelector</a:t>
            </a:r>
            <a:r>
              <a:rPr lang="fr-FR" dirty="0"/>
              <a:t>(</a:t>
            </a:r>
            <a:r>
              <a:rPr lang="fr-FR" dirty="0" err="1"/>
              <a:t>selector</a:t>
            </a:r>
            <a:r>
              <a:rPr lang="fr-FR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9A07EE-5E36-4684-B811-E34616B9988C}"/>
              </a:ext>
            </a:extLst>
          </p:cNvPr>
          <p:cNvSpPr txBox="1"/>
          <p:nvPr/>
        </p:nvSpPr>
        <p:spPr>
          <a:xfrm>
            <a:off x="7459477" y="4654709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useDispatch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53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2867-D4D1-458D-9608-B6E89A4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B638-FB98-4CF6-8D7B-BB0E28C6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ChartJS</a:t>
            </a:r>
            <a:endParaRPr lang="fr-FR" dirty="0"/>
          </a:p>
          <a:p>
            <a:r>
              <a:rPr lang="fr-FR" dirty="0"/>
              <a:t>3DS</a:t>
            </a:r>
          </a:p>
          <a:p>
            <a:r>
              <a:rPr lang="fr-FR" dirty="0" err="1"/>
              <a:t>ThreeJS</a:t>
            </a:r>
            <a:endParaRPr lang="fr-FR" dirty="0"/>
          </a:p>
          <a:p>
            <a:r>
              <a:rPr lang="fr-FR" dirty="0"/>
              <a:t>Leaflet</a:t>
            </a:r>
          </a:p>
        </p:txBody>
      </p:sp>
    </p:spTree>
    <p:extLst>
      <p:ext uri="{BB962C8B-B14F-4D97-AF65-F5344CB8AC3E}">
        <p14:creationId xmlns:p14="http://schemas.microsoft.com/office/powerpoint/2010/main" val="9471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DACCC-FB6A-4AE6-BD8E-6205FE8B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15" y="1047331"/>
            <a:ext cx="6201314" cy="48411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3CF73-BCC3-4354-8017-119DF588C1C6}"/>
              </a:ext>
            </a:extLst>
          </p:cNvPr>
          <p:cNvCxnSpPr/>
          <p:nvPr/>
        </p:nvCxnSpPr>
        <p:spPr>
          <a:xfrm>
            <a:off x="1456607" y="2495071"/>
            <a:ext cx="1677166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51D3D-7070-40A6-A2C7-97EDA284383C}"/>
              </a:ext>
            </a:extLst>
          </p:cNvPr>
          <p:cNvCxnSpPr/>
          <p:nvPr/>
        </p:nvCxnSpPr>
        <p:spPr>
          <a:xfrm>
            <a:off x="1576076" y="2729415"/>
            <a:ext cx="1566887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767F6B-CB63-4D45-B235-3EEDD9F4039A}"/>
              </a:ext>
            </a:extLst>
          </p:cNvPr>
          <p:cNvSpPr txBox="1"/>
          <p:nvPr/>
        </p:nvSpPr>
        <p:spPr>
          <a:xfrm>
            <a:off x="298673" y="1819610"/>
            <a:ext cx="16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</a:t>
            </a:r>
            <a:r>
              <a:rPr lang="fr-FR" dirty="0" err="1"/>
              <a:t>with</a:t>
            </a:r>
            <a:r>
              <a:rPr lang="fr-F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410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F60F-BA6B-4427-97BB-4289F56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D1BB-B254-423B-A066-7ECF413E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npx</a:t>
            </a:r>
            <a:r>
              <a:rPr lang="fr-FR" dirty="0"/>
              <a:t> : </a:t>
            </a:r>
            <a:r>
              <a:rPr lang="fr-FR" dirty="0" err="1"/>
              <a:t>telecharge</a:t>
            </a:r>
            <a:r>
              <a:rPr lang="fr-FR" dirty="0"/>
              <a:t> librairie + </a:t>
            </a:r>
            <a:r>
              <a:rPr lang="fr-FR" dirty="0" err="1"/>
              <a:t>execute</a:t>
            </a:r>
            <a:r>
              <a:rPr lang="fr-FR" dirty="0"/>
              <a:t> librairie</a:t>
            </a:r>
          </a:p>
          <a:p>
            <a:r>
              <a:rPr lang="fr-FR" dirty="0"/>
              <a:t>git config –global user.name ‘’Jean-Louis GUENEGO’’</a:t>
            </a:r>
          </a:p>
          <a:p>
            <a:r>
              <a:rPr lang="fr-FR" dirty="0"/>
              <a:t>git config –global </a:t>
            </a:r>
            <a:r>
              <a:rPr lang="fr-FR" dirty="0" err="1"/>
              <a:t>user.email</a:t>
            </a:r>
            <a:r>
              <a:rPr lang="fr-FR" dirty="0"/>
              <a:t> ‘’jlguenego@gmail.com’’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6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CA4-AB43-4E64-8CA6-E7573779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5830-06B0-4AED-9970-5FD98C2E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truc : </a:t>
            </a:r>
            <a:r>
              <a:rPr lang="fr-FR" dirty="0" err="1"/>
              <a:t>telecharger</a:t>
            </a:r>
            <a:r>
              <a:rPr lang="fr-FR" dirty="0"/>
              <a:t> la librairie truc en local (il faut faire cette commande dans un module </a:t>
            </a:r>
            <a:r>
              <a:rPr lang="fr-FR" dirty="0" err="1"/>
              <a:t>node</a:t>
            </a:r>
            <a:r>
              <a:rPr lang="fr-FR" dirty="0"/>
              <a:t> – </a:t>
            </a:r>
            <a:r>
              <a:rPr lang="fr-FR" dirty="0" err="1"/>
              <a:t>ie</a:t>
            </a:r>
            <a:r>
              <a:rPr lang="fr-FR" dirty="0"/>
              <a:t> un </a:t>
            </a:r>
            <a:r>
              <a:rPr lang="fr-FR" dirty="0" err="1"/>
              <a:t>repertoire</a:t>
            </a:r>
            <a:r>
              <a:rPr lang="fr-FR" dirty="0"/>
              <a:t> qui contient </a:t>
            </a:r>
            <a:r>
              <a:rPr lang="fr-FR" dirty="0" err="1"/>
              <a:t>package.json</a:t>
            </a:r>
            <a:r>
              <a:rPr lang="fr-FR" dirty="0"/>
              <a:t>)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–g truc : </a:t>
            </a:r>
            <a:r>
              <a:rPr lang="fr-FR" dirty="0" err="1"/>
              <a:t>telecharger</a:t>
            </a:r>
            <a:r>
              <a:rPr lang="fr-FR" dirty="0"/>
              <a:t> la librairie truc en global (la librairie sera </a:t>
            </a:r>
            <a:r>
              <a:rPr lang="fr-FR" dirty="0" err="1"/>
              <a:t>telechargée</a:t>
            </a:r>
            <a:r>
              <a:rPr lang="fr-FR" dirty="0"/>
              <a:t> au même endroit de la commande </a:t>
            </a:r>
            <a:r>
              <a:rPr lang="fr-FR" dirty="0" err="1"/>
              <a:t>npm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47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875-A1E2-430E-B45E-F8D18228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1CB-66E8-43BC-BDCA-BA5FDC4C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pPr lvl="1"/>
            <a:r>
              <a:rPr lang="fr-FR" dirty="0" err="1"/>
              <a:t>decocher</a:t>
            </a:r>
            <a:r>
              <a:rPr lang="fr-FR" dirty="0"/>
              <a:t> « </a:t>
            </a:r>
            <a:r>
              <a:rPr lang="fr-FR" dirty="0" err="1"/>
              <a:t>add</a:t>
            </a:r>
            <a:r>
              <a:rPr lang="fr-FR" dirty="0"/>
              <a:t> public modifier if </a:t>
            </a:r>
            <a:r>
              <a:rPr lang="fr-FR" dirty="0" err="1"/>
              <a:t>missing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decocher</a:t>
            </a:r>
            <a:r>
              <a:rPr lang="fr-FR" dirty="0"/>
              <a:t> « Use </a:t>
            </a:r>
            <a:r>
              <a:rPr lang="fr-FR" dirty="0" err="1"/>
              <a:t>regions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31571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FFA8-33DE-4021-9983-E887D12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 (en </a:t>
            </a:r>
            <a:r>
              <a:rPr lang="fr-FR" dirty="0" err="1"/>
              <a:t>francais</a:t>
            </a:r>
            <a:r>
              <a:rPr lang="fr-FR" dirty="0"/>
              <a:t> casse, police)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8770-F96C-4B8B-AF4D-8B6A6BF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: </a:t>
            </a:r>
            <a:r>
              <a:rPr lang="fr-FR" dirty="0" err="1"/>
              <a:t>monJoliPull</a:t>
            </a:r>
            <a:endParaRPr lang="fr-FR" dirty="0"/>
          </a:p>
          <a:p>
            <a:r>
              <a:rPr lang="fr-FR" dirty="0" err="1"/>
              <a:t>PascalCase</a:t>
            </a:r>
            <a:r>
              <a:rPr lang="fr-FR" dirty="0"/>
              <a:t> : </a:t>
            </a:r>
            <a:r>
              <a:rPr lang="fr-FR" dirty="0" err="1"/>
              <a:t>MonJoliPull</a:t>
            </a:r>
            <a:endParaRPr lang="fr-FR" dirty="0"/>
          </a:p>
          <a:p>
            <a:r>
              <a:rPr lang="fr-FR" dirty="0"/>
              <a:t>kebab-case, spinal-case : mon-joli-pull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  <a:p>
            <a:r>
              <a:rPr lang="fr-FR" dirty="0" err="1"/>
              <a:t>snake_case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E08D8-A7A0-40E1-A3CA-8BA8C5629F55}"/>
              </a:ext>
            </a:extLst>
          </p:cNvPr>
          <p:cNvSpPr/>
          <p:nvPr/>
        </p:nvSpPr>
        <p:spPr>
          <a:xfrm>
            <a:off x="335433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93327-29BC-4EDF-98D4-B538CC180F13}"/>
              </a:ext>
            </a:extLst>
          </p:cNvPr>
          <p:cNvSpPr/>
          <p:nvPr/>
        </p:nvSpPr>
        <p:spPr>
          <a:xfrm>
            <a:off x="335433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18298-AD3F-4C39-B209-7B94F8ADF1BD}"/>
              </a:ext>
            </a:extLst>
          </p:cNvPr>
          <p:cNvSpPr/>
          <p:nvPr/>
        </p:nvSpPr>
        <p:spPr>
          <a:xfrm>
            <a:off x="335433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2B56E-1748-4ACA-854D-2A1F3C5D3765}"/>
              </a:ext>
            </a:extLst>
          </p:cNvPr>
          <p:cNvSpPr/>
          <p:nvPr/>
        </p:nvSpPr>
        <p:spPr>
          <a:xfrm>
            <a:off x="473282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C8A5-129F-44F6-A5D2-3DA19B2B07BA}"/>
              </a:ext>
            </a:extLst>
          </p:cNvPr>
          <p:cNvSpPr txBox="1"/>
          <p:nvPr/>
        </p:nvSpPr>
        <p:spPr>
          <a:xfrm>
            <a:off x="1015489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C312A-B7D8-420E-A253-76746698C699}"/>
              </a:ext>
            </a:extLst>
          </p:cNvPr>
          <p:cNvSpPr/>
          <p:nvPr/>
        </p:nvSpPr>
        <p:spPr>
          <a:xfrm>
            <a:off x="1196991" y="3551916"/>
            <a:ext cx="1764470" cy="56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DA750-6E15-4E36-9514-438AB3A7BB8C}"/>
              </a:ext>
            </a:extLst>
          </p:cNvPr>
          <p:cNvSpPr txBox="1"/>
          <p:nvPr/>
        </p:nvSpPr>
        <p:spPr>
          <a:xfrm>
            <a:off x="512370" y="3003076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votre stock efficacement 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1270D-338C-4D13-9D18-D0549EE17D5F}"/>
              </a:ext>
            </a:extLst>
          </p:cNvPr>
          <p:cNvSpPr/>
          <p:nvPr/>
        </p:nvSpPr>
        <p:spPr>
          <a:xfrm>
            <a:off x="5073618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249F-F829-483D-8A8F-E4BB72F47FF6}"/>
              </a:ext>
            </a:extLst>
          </p:cNvPr>
          <p:cNvSpPr/>
          <p:nvPr/>
        </p:nvSpPr>
        <p:spPr>
          <a:xfrm>
            <a:off x="5073618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D683B-F275-46ED-B198-A6CA130D492D}"/>
              </a:ext>
            </a:extLst>
          </p:cNvPr>
          <p:cNvSpPr/>
          <p:nvPr/>
        </p:nvSpPr>
        <p:spPr>
          <a:xfrm>
            <a:off x="5073618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B973A-E1F1-45EA-8501-00B30A26B1BF}"/>
              </a:ext>
            </a:extLst>
          </p:cNvPr>
          <p:cNvSpPr/>
          <p:nvPr/>
        </p:nvSpPr>
        <p:spPr>
          <a:xfrm>
            <a:off x="5211467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05E9D-1A8F-4D2C-9EF7-35F35C3621F2}"/>
              </a:ext>
            </a:extLst>
          </p:cNvPr>
          <p:cNvSpPr txBox="1"/>
          <p:nvPr/>
        </p:nvSpPr>
        <p:spPr>
          <a:xfrm>
            <a:off x="5753674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002DD-C4F1-4CE5-91D3-BA59592D301F}"/>
              </a:ext>
            </a:extLst>
          </p:cNvPr>
          <p:cNvSpPr txBox="1"/>
          <p:nvPr/>
        </p:nvSpPr>
        <p:spPr>
          <a:xfrm>
            <a:off x="5659385" y="1806127"/>
            <a:ext cx="240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Mentions Légales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90F0-22C1-40BA-9664-D7167ABAE460}"/>
              </a:ext>
            </a:extLst>
          </p:cNvPr>
          <p:cNvSpPr txBox="1"/>
          <p:nvPr/>
        </p:nvSpPr>
        <p:spPr>
          <a:xfrm>
            <a:off x="5211467" y="2448147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CBF28-D0B9-4413-95BC-85C0BD099A4E}"/>
              </a:ext>
            </a:extLst>
          </p:cNvPr>
          <p:cNvSpPr txBox="1"/>
          <p:nvPr/>
        </p:nvSpPr>
        <p:spPr>
          <a:xfrm>
            <a:off x="2008004" y="45490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0F081-443A-46E3-8D87-E3CFD866C888}"/>
              </a:ext>
            </a:extLst>
          </p:cNvPr>
          <p:cNvSpPr txBox="1"/>
          <p:nvPr/>
        </p:nvSpPr>
        <p:spPr>
          <a:xfrm>
            <a:off x="5659385" y="454903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6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E08D8-A7A0-40E1-A3CA-8BA8C5629F55}"/>
              </a:ext>
            </a:extLst>
          </p:cNvPr>
          <p:cNvSpPr/>
          <p:nvPr/>
        </p:nvSpPr>
        <p:spPr>
          <a:xfrm>
            <a:off x="335433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93327-29BC-4EDF-98D4-B538CC180F13}"/>
              </a:ext>
            </a:extLst>
          </p:cNvPr>
          <p:cNvSpPr/>
          <p:nvPr/>
        </p:nvSpPr>
        <p:spPr>
          <a:xfrm>
            <a:off x="335433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18298-AD3F-4C39-B209-7B94F8ADF1BD}"/>
              </a:ext>
            </a:extLst>
          </p:cNvPr>
          <p:cNvSpPr/>
          <p:nvPr/>
        </p:nvSpPr>
        <p:spPr>
          <a:xfrm>
            <a:off x="335433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2B56E-1748-4ACA-854D-2A1F3C5D3765}"/>
              </a:ext>
            </a:extLst>
          </p:cNvPr>
          <p:cNvSpPr/>
          <p:nvPr/>
        </p:nvSpPr>
        <p:spPr>
          <a:xfrm>
            <a:off x="473282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C8A5-129F-44F6-A5D2-3DA19B2B07BA}"/>
              </a:ext>
            </a:extLst>
          </p:cNvPr>
          <p:cNvSpPr txBox="1"/>
          <p:nvPr/>
        </p:nvSpPr>
        <p:spPr>
          <a:xfrm>
            <a:off x="1015489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1270D-338C-4D13-9D18-D0549EE17D5F}"/>
              </a:ext>
            </a:extLst>
          </p:cNvPr>
          <p:cNvSpPr/>
          <p:nvPr/>
        </p:nvSpPr>
        <p:spPr>
          <a:xfrm>
            <a:off x="5073618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249F-F829-483D-8A8F-E4BB72F47FF6}"/>
              </a:ext>
            </a:extLst>
          </p:cNvPr>
          <p:cNvSpPr/>
          <p:nvPr/>
        </p:nvSpPr>
        <p:spPr>
          <a:xfrm>
            <a:off x="5073618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D683B-F275-46ED-B198-A6CA130D492D}"/>
              </a:ext>
            </a:extLst>
          </p:cNvPr>
          <p:cNvSpPr/>
          <p:nvPr/>
        </p:nvSpPr>
        <p:spPr>
          <a:xfrm>
            <a:off x="5073618" y="5691440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B973A-E1F1-45EA-8501-00B30A26B1BF}"/>
              </a:ext>
            </a:extLst>
          </p:cNvPr>
          <p:cNvSpPr/>
          <p:nvPr/>
        </p:nvSpPr>
        <p:spPr>
          <a:xfrm>
            <a:off x="5211467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05E9D-1A8F-4D2C-9EF7-35F35C3621F2}"/>
              </a:ext>
            </a:extLst>
          </p:cNvPr>
          <p:cNvSpPr txBox="1"/>
          <p:nvPr/>
        </p:nvSpPr>
        <p:spPr>
          <a:xfrm>
            <a:off x="5753674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74126-D3B2-43A4-B9D5-73D5CE44F06E}"/>
              </a:ext>
            </a:extLst>
          </p:cNvPr>
          <p:cNvSpPr txBox="1"/>
          <p:nvPr/>
        </p:nvSpPr>
        <p:spPr>
          <a:xfrm>
            <a:off x="1700141" y="454903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B846A-3F4A-4616-BC59-D6483D19090A}"/>
              </a:ext>
            </a:extLst>
          </p:cNvPr>
          <p:cNvSpPr txBox="1"/>
          <p:nvPr/>
        </p:nvSpPr>
        <p:spPr>
          <a:xfrm>
            <a:off x="5753674" y="390573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93616-4FF1-423F-B93D-E94442195324}"/>
              </a:ext>
            </a:extLst>
          </p:cNvPr>
          <p:cNvSpPr txBox="1"/>
          <p:nvPr/>
        </p:nvSpPr>
        <p:spPr>
          <a:xfrm>
            <a:off x="1217156" y="1700141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B76CE-32B1-4F8B-9421-3EAA4DFB7C39}"/>
              </a:ext>
            </a:extLst>
          </p:cNvPr>
          <p:cNvSpPr/>
          <p:nvPr/>
        </p:nvSpPr>
        <p:spPr>
          <a:xfrm>
            <a:off x="56518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5E59B-1B3F-4274-B5B9-25335B925091}"/>
              </a:ext>
            </a:extLst>
          </p:cNvPr>
          <p:cNvSpPr/>
          <p:nvPr/>
        </p:nvSpPr>
        <p:spPr>
          <a:xfrm>
            <a:off x="113266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879A4-42E5-4A0A-908D-6FA3333AFD46}"/>
              </a:ext>
            </a:extLst>
          </p:cNvPr>
          <p:cNvSpPr/>
          <p:nvPr/>
        </p:nvSpPr>
        <p:spPr>
          <a:xfrm>
            <a:off x="170014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C933F-8B38-46FB-BD7F-47FE7628032B}"/>
              </a:ext>
            </a:extLst>
          </p:cNvPr>
          <p:cNvSpPr/>
          <p:nvPr/>
        </p:nvSpPr>
        <p:spPr>
          <a:xfrm>
            <a:off x="565181" y="2706440"/>
            <a:ext cx="3041874" cy="202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231504-66B7-4BF3-8F34-898093373623}"/>
              </a:ext>
            </a:extLst>
          </p:cNvPr>
          <p:cNvSpPr/>
          <p:nvPr/>
        </p:nvSpPr>
        <p:spPr>
          <a:xfrm>
            <a:off x="5307196" y="2412362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688A9-4217-44A8-BF0B-6BCB5D9D04B1}"/>
              </a:ext>
            </a:extLst>
          </p:cNvPr>
          <p:cNvSpPr txBox="1"/>
          <p:nvPr/>
        </p:nvSpPr>
        <p:spPr>
          <a:xfrm>
            <a:off x="5211467" y="20602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E3197-F9BC-4256-9B4B-9ED6D970C975}"/>
              </a:ext>
            </a:extLst>
          </p:cNvPr>
          <p:cNvSpPr txBox="1"/>
          <p:nvPr/>
        </p:nvSpPr>
        <p:spPr>
          <a:xfrm>
            <a:off x="5851386" y="1719084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un article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7CC390-719F-4286-ACB4-C93D43094D43}"/>
              </a:ext>
            </a:extLst>
          </p:cNvPr>
          <p:cNvSpPr/>
          <p:nvPr/>
        </p:nvSpPr>
        <p:spPr>
          <a:xfrm>
            <a:off x="5307196" y="3256104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CFD49E-F218-401D-A4D7-D4E665AA6DA8}"/>
              </a:ext>
            </a:extLst>
          </p:cNvPr>
          <p:cNvSpPr txBox="1"/>
          <p:nvPr/>
        </p:nvSpPr>
        <p:spPr>
          <a:xfrm>
            <a:off x="5211467" y="29040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7EB99-9E78-4C4D-90FB-BC1E9CD65B11}"/>
              </a:ext>
            </a:extLst>
          </p:cNvPr>
          <p:cNvSpPr/>
          <p:nvPr/>
        </p:nvSpPr>
        <p:spPr>
          <a:xfrm>
            <a:off x="5307196" y="4141200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6FBD6-FFC8-4988-A4F8-B580AECC35EC}"/>
              </a:ext>
            </a:extLst>
          </p:cNvPr>
          <p:cNvSpPr txBox="1"/>
          <p:nvPr/>
        </p:nvSpPr>
        <p:spPr>
          <a:xfrm>
            <a:off x="5211467" y="37891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16333A-1859-4882-A301-E9F9C0366F56}"/>
              </a:ext>
            </a:extLst>
          </p:cNvPr>
          <p:cNvSpPr/>
          <p:nvPr/>
        </p:nvSpPr>
        <p:spPr>
          <a:xfrm>
            <a:off x="5307196" y="5031497"/>
            <a:ext cx="3005114" cy="5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A5842-7C76-4E0B-94DA-03AD4487AA3D}"/>
              </a:ext>
            </a:extLst>
          </p:cNvPr>
          <p:cNvSpPr/>
          <p:nvPr/>
        </p:nvSpPr>
        <p:spPr>
          <a:xfrm>
            <a:off x="565181" y="2159638"/>
            <a:ext cx="3074039" cy="2609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5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641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Notes</vt:lpstr>
      <vt:lpstr>Liste des logiciels</vt:lpstr>
      <vt:lpstr>PowerPoint Presentation</vt:lpstr>
      <vt:lpstr>Commande git</vt:lpstr>
      <vt:lpstr>Command npm</vt:lpstr>
      <vt:lpstr>VSCode extensions</vt:lpstr>
      <vt:lpstr>Case (en francais casse, police)</vt:lpstr>
      <vt:lpstr>PowerPoint Presentation</vt:lpstr>
      <vt:lpstr>PowerPoint Presentation</vt:lpstr>
      <vt:lpstr>Arbre de composant</vt:lpstr>
      <vt:lpstr>CSS</vt:lpstr>
      <vt:lpstr>webographie</vt:lpstr>
      <vt:lpstr>Asynchrone/Synchrone</vt:lpstr>
      <vt:lpstr>PowerPoint Presentation</vt:lpstr>
      <vt:lpstr>Les data descendent et les evenements remontent</vt:lpstr>
      <vt:lpstr>HTTP</vt:lpstr>
      <vt:lpstr>CORS</vt:lpstr>
      <vt:lpstr>Architecture REST (CRUD)</vt:lpstr>
      <vt:lpstr>Project github</vt:lpstr>
      <vt:lpstr>URL rewriting</vt:lpstr>
      <vt:lpstr>Proxifier le serveur de dev</vt:lpstr>
      <vt:lpstr>Mettre en prod</vt:lpstr>
      <vt:lpstr>PowerPoint Presentation</vt:lpstr>
      <vt:lpstr>Dataviz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39</cp:revision>
  <dcterms:created xsi:type="dcterms:W3CDTF">2022-06-13T07:52:31Z</dcterms:created>
  <dcterms:modified xsi:type="dcterms:W3CDTF">2022-06-15T15:30:16Z</dcterms:modified>
</cp:coreProperties>
</file>