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FFC5-FCCF-4FDC-962F-0F2919C69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E2CB8-6ADE-4DF3-AF2F-21B8707A3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A5F9-B9A5-4D0D-B186-7EC18278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4375-FBF1-4E0F-BDE3-00E5B94D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398-186B-4BE6-9D52-4BE7B7C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3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8118-6CBC-43A6-ABE6-93F37059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EA627-10F7-4DC5-B97F-D8FED66A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CC3B-E4BF-4D88-A962-DAF743D9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C992-BF6A-431A-8FE8-1934F2BB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0AA7-7294-445B-BECC-F11D21DE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2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1028B-24CF-4F09-BFAC-7EBE1219D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0AB24-CB75-493D-A4D8-8E7AF20D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458D-9890-46DC-8BBE-B02177BB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DEDC-AC1A-4274-B2B3-56C3A043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E338-6AEA-4EEC-9B34-F591F79F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5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C1E0-526F-4188-B70A-66BDA31C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F289-03A9-4FA8-A84D-CBE04413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D86B-9E7F-462A-9DAE-C64202E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73C0-007E-47F6-B06E-FCC53C1E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0D4D-15B9-486C-85C6-2D66528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5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41A6-9D7A-45D5-AF65-5DFD27CD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3597-AAA9-46CA-8E78-45E0AAA9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32D6-5884-43BE-B8E7-C47CE057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BF1E-10CF-4306-BD3B-D23FB5F6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FB26-E77D-4C03-8DA2-CB72AE59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77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87A-2888-4192-975D-A1785F3B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D843-B7C6-498B-BFE7-85E607046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8AEFA-076B-4968-B522-4A96E44F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08A45-1A21-48E6-B591-E2069DC6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BFDAB-E152-47F0-8BC3-20068F54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3D6C-CA37-4691-80D6-95E2D728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353C-C183-4B8F-A6CA-1E6A86CA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727F-CAE9-46F9-8966-EE97DAFB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6707F-13BD-426E-AF23-AF75DFB4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1FE4E-97BA-49DF-84EA-F0C2B51EC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60130-4B64-4CB1-BA9B-3A3DDE239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5799E-E1BE-40FE-9909-CF2B0491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30618-0874-4934-BE6C-68FA6C3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779E2-1F80-4C54-B33B-BD39170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27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D33E-5CA2-4338-AA55-5D8450E7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2C5C6-E462-4DA2-82DB-BC1AAC7D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80E3E-8B92-443E-B005-F50BC18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D20EC-F0F6-47B8-A6B5-711DD36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2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52C55-27C9-421D-A321-F8A7E52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60E67-1E85-4915-B6AB-105C04E9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385D-44B1-496F-9FE5-3FC8055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5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A66-C577-4B77-BF90-5FD47418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3BB4-7816-4E59-AD0D-49342059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C7977-0229-4951-8956-342C11B9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EE616-6E0A-4664-B780-D97C9BEB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AD13-3657-474E-BA89-05434547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2A1A-BE7F-43A6-B547-28F84BA7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3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2F9F-4777-434A-95ED-8E66F3A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708C1-EC82-4FC0-AE8D-ABF38472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B90B-0AEC-4F3D-BDAC-F2629A42B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8F742-6AD9-473E-8322-2B9969FF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F3BAC-0C9E-430F-BDDB-ED35CA86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CED91-7175-46A0-B1E8-A0B77FC9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5E709-D27C-447C-B01E-11DF3651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A610-6BAC-4290-AAE0-34F939B0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194-CD28-4595-96C1-3B920718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4342-452D-41C5-B5B7-9DDCE6987F55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DA77-CBC7-435B-B4EF-D2610530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B63A-EBEA-41ED-B27F-8B338578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5533-C38C-4E5B-86D7-C78C0C43CB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4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docs/adding-a-sass-styleshe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fr" TargetMode="External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ius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erique.gouv.fr/publications/rgaa-accessibilit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DBC-B3DC-4395-B73A-617E85D16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A76F-FDD7-4D0B-87CD-EADA67A26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98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5D8F-B7CB-4101-9C86-AD9F0782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police de caractères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18AD-7CE4-4AAE-8798-B76CE358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icomoon</a:t>
            </a:r>
            <a:endParaRPr lang="fr-FR" dirty="0"/>
          </a:p>
          <a:p>
            <a:r>
              <a:rPr lang="fr-FR" dirty="0" err="1"/>
              <a:t>fontello</a:t>
            </a:r>
            <a:r>
              <a:rPr lang="fr-FR" dirty="0"/>
              <a:t> (mieux car gratuit et open source)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03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76FD-67F6-4B4E-9F30-AA4468A3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4DAD-94A2-4133-8C2D-D0C6BDDA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la doc d’intégration de </a:t>
            </a:r>
            <a:r>
              <a:rPr lang="fr-FR" dirty="0" err="1"/>
              <a:t>create</a:t>
            </a:r>
            <a:r>
              <a:rPr lang="fr-FR" dirty="0"/>
              <a:t>-</a:t>
            </a:r>
            <a:r>
              <a:rPr lang="fr-FR" dirty="0" err="1"/>
              <a:t>react</a:t>
            </a:r>
            <a:r>
              <a:rPr lang="fr-FR" dirty="0"/>
              <a:t>-app</a:t>
            </a:r>
          </a:p>
          <a:p>
            <a:pPr lvl="1"/>
            <a:r>
              <a:rPr lang="fr-FR" dirty="0">
                <a:hlinkClick r:id="rId2"/>
              </a:rPr>
              <a:t>https://create-react-app.dev/docs/adding-a-sass-stylesheet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sass</a:t>
            </a:r>
            <a:endParaRPr lang="fr-FR" dirty="0"/>
          </a:p>
          <a:p>
            <a:r>
              <a:rPr lang="fr-FR" dirty="0"/>
              <a:t>renommer les fichiers en .</a:t>
            </a:r>
            <a:r>
              <a:rPr lang="fr-FR" dirty="0" err="1"/>
              <a:t>scss</a:t>
            </a:r>
            <a:r>
              <a:rPr lang="fr-FR" dirty="0"/>
              <a:t> (ne pas oublier les </a:t>
            </a:r>
            <a:r>
              <a:rPr lang="fr-FR" dirty="0" err="1"/>
              <a:t>references</a:t>
            </a:r>
            <a:r>
              <a:rPr lang="fr-FR" dirty="0"/>
              <a:t> d’import)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87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16A-4B0A-4F8D-A487-9B7C6C75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Suzan</a:t>
            </a:r>
            <a:r>
              <a:rPr lang="fr-FR" dirty="0"/>
              <a:t> </a:t>
            </a:r>
            <a:r>
              <a:rPr lang="fr-FR" dirty="0" err="1"/>
              <a:t>Weinschenk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839F-0B4C-4760-8214-0F46499B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Googler :  </a:t>
            </a:r>
            <a:r>
              <a:rPr lang="en-US" dirty="0" err="1"/>
              <a:t>susan</a:t>
            </a:r>
            <a:r>
              <a:rPr lang="en-US" dirty="0"/>
              <a:t> </a:t>
            </a:r>
            <a:r>
              <a:rPr lang="en-US" dirty="0" err="1"/>
              <a:t>weinschenk</a:t>
            </a:r>
            <a:r>
              <a:rPr lang="en-US" dirty="0"/>
              <a:t> 100 things every designer needs to know about people pdf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83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E4A4-7AF1-4DEC-91C6-52286A1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Flexbox</a:t>
            </a:r>
            <a:r>
              <a:rPr lang="fr-FR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25-46B7-4237-8C82-69B53516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3"/>
              </a:rPr>
              <a:t>https://flexboxfroggy.com/#fr</a:t>
            </a:r>
            <a:endParaRPr lang="fr-FR" dirty="0"/>
          </a:p>
          <a:p>
            <a:r>
              <a:rPr lang="fr-FR" dirty="0">
                <a:hlinkClick r:id="rId4"/>
              </a:rPr>
              <a:t>https://caniuse.com/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79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D4C5-FDC0-4C74-A926-D74F32B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B7A86D-C1FF-4E48-A038-4CD5BDF63812}"/>
              </a:ext>
            </a:extLst>
          </p:cNvPr>
          <p:cNvCxnSpPr/>
          <p:nvPr/>
        </p:nvCxnSpPr>
        <p:spPr>
          <a:xfrm>
            <a:off x="353505" y="2507530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4149C7-8B6C-4BE9-9BE2-FA634E4BBE2A}"/>
              </a:ext>
            </a:extLst>
          </p:cNvPr>
          <p:cNvCxnSpPr/>
          <p:nvPr/>
        </p:nvCxnSpPr>
        <p:spPr>
          <a:xfrm>
            <a:off x="730577" y="2139885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2CA233-F199-4B8A-AEA7-5950F4AD17B8}"/>
              </a:ext>
            </a:extLst>
          </p:cNvPr>
          <p:cNvSpPr/>
          <p:nvPr/>
        </p:nvSpPr>
        <p:spPr>
          <a:xfrm>
            <a:off x="1932495" y="226243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111071-2903-4FD1-98AC-E6D70AA57193}"/>
              </a:ext>
            </a:extLst>
          </p:cNvPr>
          <p:cNvSpPr/>
          <p:nvPr/>
        </p:nvSpPr>
        <p:spPr>
          <a:xfrm>
            <a:off x="4201213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7C1073-F71B-4E92-BCE8-DDACA293EB17}"/>
              </a:ext>
            </a:extLst>
          </p:cNvPr>
          <p:cNvSpPr/>
          <p:nvPr/>
        </p:nvSpPr>
        <p:spPr>
          <a:xfrm>
            <a:off x="5249159" y="224357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F8BD8F-4525-47BE-8633-CDAAE90ABE52}"/>
              </a:ext>
            </a:extLst>
          </p:cNvPr>
          <p:cNvSpPr/>
          <p:nvPr/>
        </p:nvSpPr>
        <p:spPr>
          <a:xfrm>
            <a:off x="6707172" y="2243578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A9731-7A47-4531-9242-84898682FE07}"/>
              </a:ext>
            </a:extLst>
          </p:cNvPr>
          <p:cNvCxnSpPr/>
          <p:nvPr/>
        </p:nvCxnSpPr>
        <p:spPr>
          <a:xfrm>
            <a:off x="8272021" y="2097465"/>
            <a:ext cx="0" cy="90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18E9CB-9F70-487B-ADAF-F1D4EEB38CB5}"/>
              </a:ext>
            </a:extLst>
          </p:cNvPr>
          <p:cNvCxnSpPr/>
          <p:nvPr/>
        </p:nvCxnSpPr>
        <p:spPr>
          <a:xfrm>
            <a:off x="348006" y="3880554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68EF6-6CBA-4DFF-A91A-6E33799D640C}"/>
              </a:ext>
            </a:extLst>
          </p:cNvPr>
          <p:cNvCxnSpPr/>
          <p:nvPr/>
        </p:nvCxnSpPr>
        <p:spPr>
          <a:xfrm>
            <a:off x="725078" y="3512909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4F004D-853B-421C-8F82-D3256019DCDA}"/>
              </a:ext>
            </a:extLst>
          </p:cNvPr>
          <p:cNvSpPr/>
          <p:nvPr/>
        </p:nvSpPr>
        <p:spPr>
          <a:xfrm>
            <a:off x="1926996" y="3635457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A8C02F-ABB0-4434-B910-662449B9D8CC}"/>
              </a:ext>
            </a:extLst>
          </p:cNvPr>
          <p:cNvSpPr/>
          <p:nvPr/>
        </p:nvSpPr>
        <p:spPr>
          <a:xfrm>
            <a:off x="4195714" y="362602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B162B2-1740-4DB4-AC0C-BD1ED38D78C3}"/>
              </a:ext>
            </a:extLst>
          </p:cNvPr>
          <p:cNvSpPr/>
          <p:nvPr/>
        </p:nvSpPr>
        <p:spPr>
          <a:xfrm>
            <a:off x="5243660" y="361660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1F55C7-14E3-4C62-A58F-BF020DE731D7}"/>
              </a:ext>
            </a:extLst>
          </p:cNvPr>
          <p:cNvSpPr/>
          <p:nvPr/>
        </p:nvSpPr>
        <p:spPr>
          <a:xfrm>
            <a:off x="6701673" y="3616602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6B847-F333-413E-9AE4-E4C07331298C}"/>
              </a:ext>
            </a:extLst>
          </p:cNvPr>
          <p:cNvCxnSpPr/>
          <p:nvPr/>
        </p:nvCxnSpPr>
        <p:spPr>
          <a:xfrm>
            <a:off x="8917757" y="3616602"/>
            <a:ext cx="461913" cy="4981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8DD883-E88E-4711-B209-2038FDDF5879}"/>
              </a:ext>
            </a:extLst>
          </p:cNvPr>
          <p:cNvCxnSpPr/>
          <p:nvPr/>
        </p:nvCxnSpPr>
        <p:spPr>
          <a:xfrm flipH="1">
            <a:off x="8960177" y="3549192"/>
            <a:ext cx="352711" cy="6235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1C7E59-0982-4A17-9A11-8E39AC9D7209}"/>
              </a:ext>
            </a:extLst>
          </p:cNvPr>
          <p:cNvSpPr txBox="1"/>
          <p:nvPr/>
        </p:nvSpPr>
        <p:spPr>
          <a:xfrm>
            <a:off x="201423" y="4653551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(o)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463C5B-8F63-4B52-9809-B6566B467DF2}"/>
              </a:ext>
            </a:extLst>
          </p:cNvPr>
          <p:cNvSpPr txBox="1"/>
          <p:nvPr/>
        </p:nvSpPr>
        <p:spPr>
          <a:xfrm>
            <a:off x="1926996" y="43976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C833AE-006E-4B8F-A507-D8881AE87915}"/>
              </a:ext>
            </a:extLst>
          </p:cNvPr>
          <p:cNvSpPr txBox="1"/>
          <p:nvPr/>
        </p:nvSpPr>
        <p:spPr>
          <a:xfrm>
            <a:off x="4198823" y="437604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2406A6-E7AD-4A1A-9F6C-27FFA6C16A3E}"/>
              </a:ext>
            </a:extLst>
          </p:cNvPr>
          <p:cNvSpPr txBox="1"/>
          <p:nvPr/>
        </p:nvSpPr>
        <p:spPr>
          <a:xfrm>
            <a:off x="5246769" y="434633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66E453-7714-4380-91EE-6B6B099A24DA}"/>
              </a:ext>
            </a:extLst>
          </p:cNvPr>
          <p:cNvSpPr txBox="1"/>
          <p:nvPr/>
        </p:nvSpPr>
        <p:spPr>
          <a:xfrm>
            <a:off x="6648221" y="4346336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636D17-E4C7-41E7-BA7A-1B7D9733F4BE}"/>
              </a:ext>
            </a:extLst>
          </p:cNvPr>
          <p:cNvSpPr txBox="1"/>
          <p:nvPr/>
        </p:nvSpPr>
        <p:spPr>
          <a:xfrm>
            <a:off x="7828961" y="3110845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386310-6646-4EBD-A02D-567991B2025F}"/>
              </a:ext>
            </a:extLst>
          </p:cNvPr>
          <p:cNvSpPr txBox="1"/>
          <p:nvPr/>
        </p:nvSpPr>
        <p:spPr>
          <a:xfrm>
            <a:off x="8917757" y="4491872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26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527-A122-490F-8465-E09611C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Subject</a:t>
            </a:r>
            <a:r>
              <a:rPr lang="fr-FR" dirty="0"/>
              <a:t> = observable pilotable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441D24-36A1-49F7-BD4B-B3D075A93D42}"/>
              </a:ext>
            </a:extLst>
          </p:cNvPr>
          <p:cNvCxnSpPr/>
          <p:nvPr/>
        </p:nvCxnSpPr>
        <p:spPr>
          <a:xfrm>
            <a:off x="353505" y="2507530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4C6452-F636-453F-A4F3-CB29D8948A44}"/>
              </a:ext>
            </a:extLst>
          </p:cNvPr>
          <p:cNvCxnSpPr/>
          <p:nvPr/>
        </p:nvCxnSpPr>
        <p:spPr>
          <a:xfrm>
            <a:off x="730577" y="2139885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B2ACD4-2DA6-4383-B64C-CADE49913D43}"/>
              </a:ext>
            </a:extLst>
          </p:cNvPr>
          <p:cNvSpPr/>
          <p:nvPr/>
        </p:nvSpPr>
        <p:spPr>
          <a:xfrm>
            <a:off x="1932495" y="226243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CC9093-6AEB-4C9F-849D-9A9A8544C580}"/>
              </a:ext>
            </a:extLst>
          </p:cNvPr>
          <p:cNvSpPr/>
          <p:nvPr/>
        </p:nvSpPr>
        <p:spPr>
          <a:xfrm>
            <a:off x="4201213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4DF619-0FD7-4188-BB05-D278743DBA19}"/>
              </a:ext>
            </a:extLst>
          </p:cNvPr>
          <p:cNvSpPr/>
          <p:nvPr/>
        </p:nvSpPr>
        <p:spPr>
          <a:xfrm>
            <a:off x="5249159" y="224357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368A03-9815-4927-BFBA-65E80626CB04}"/>
              </a:ext>
            </a:extLst>
          </p:cNvPr>
          <p:cNvSpPr/>
          <p:nvPr/>
        </p:nvSpPr>
        <p:spPr>
          <a:xfrm>
            <a:off x="6707172" y="2243578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BAA67-1F95-402E-A30F-2A3107F59658}"/>
              </a:ext>
            </a:extLst>
          </p:cNvPr>
          <p:cNvCxnSpPr/>
          <p:nvPr/>
        </p:nvCxnSpPr>
        <p:spPr>
          <a:xfrm>
            <a:off x="8272021" y="2097465"/>
            <a:ext cx="0" cy="90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87F1FE-9DC4-44E9-97CE-C8FDFB34ED52}"/>
              </a:ext>
            </a:extLst>
          </p:cNvPr>
          <p:cNvSpPr txBox="1"/>
          <p:nvPr/>
        </p:nvSpPr>
        <p:spPr>
          <a:xfrm>
            <a:off x="1239625" y="3429000"/>
            <a:ext cx="30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peut avoir PLUSIEURS abonnés</a:t>
            </a:r>
          </a:p>
        </p:txBody>
      </p:sp>
    </p:spTree>
    <p:extLst>
      <p:ext uri="{BB962C8B-B14F-4D97-AF65-F5344CB8AC3E}">
        <p14:creationId xmlns:p14="http://schemas.microsoft.com/office/powerpoint/2010/main" val="79254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527-A122-490F-8465-E09611C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BehaviorSubject</a:t>
            </a:r>
            <a:r>
              <a:rPr lang="fr-FR" dirty="0"/>
              <a:t> = </a:t>
            </a:r>
            <a:r>
              <a:rPr lang="fr-FR" dirty="0" err="1"/>
              <a:t>Subject</a:t>
            </a:r>
            <a:endParaRPr lang="fr-F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441D24-36A1-49F7-BD4B-B3D075A93D42}"/>
              </a:ext>
            </a:extLst>
          </p:cNvPr>
          <p:cNvCxnSpPr/>
          <p:nvPr/>
        </p:nvCxnSpPr>
        <p:spPr>
          <a:xfrm>
            <a:off x="353505" y="2507530"/>
            <a:ext cx="11495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4C6452-F636-453F-A4F3-CB29D8948A44}"/>
              </a:ext>
            </a:extLst>
          </p:cNvPr>
          <p:cNvCxnSpPr/>
          <p:nvPr/>
        </p:nvCxnSpPr>
        <p:spPr>
          <a:xfrm>
            <a:off x="730577" y="2139885"/>
            <a:ext cx="0" cy="772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B2ACD4-2DA6-4383-B64C-CADE49913D43}"/>
              </a:ext>
            </a:extLst>
          </p:cNvPr>
          <p:cNvSpPr/>
          <p:nvPr/>
        </p:nvSpPr>
        <p:spPr>
          <a:xfrm>
            <a:off x="1932495" y="2262433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CC9093-6AEB-4C9F-849D-9A9A8544C580}"/>
              </a:ext>
            </a:extLst>
          </p:cNvPr>
          <p:cNvSpPr/>
          <p:nvPr/>
        </p:nvSpPr>
        <p:spPr>
          <a:xfrm>
            <a:off x="4201213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4DF619-0FD7-4188-BB05-D278743DBA19}"/>
              </a:ext>
            </a:extLst>
          </p:cNvPr>
          <p:cNvSpPr/>
          <p:nvPr/>
        </p:nvSpPr>
        <p:spPr>
          <a:xfrm>
            <a:off x="5249159" y="2243579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368A03-9815-4927-BFBA-65E80626CB04}"/>
              </a:ext>
            </a:extLst>
          </p:cNvPr>
          <p:cNvSpPr/>
          <p:nvPr/>
        </p:nvSpPr>
        <p:spPr>
          <a:xfrm>
            <a:off x="6707172" y="2243578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BAA67-1F95-402E-A30F-2A3107F59658}"/>
              </a:ext>
            </a:extLst>
          </p:cNvPr>
          <p:cNvCxnSpPr/>
          <p:nvPr/>
        </p:nvCxnSpPr>
        <p:spPr>
          <a:xfrm>
            <a:off x="8272021" y="2097465"/>
            <a:ext cx="0" cy="904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87F1FE-9DC4-44E9-97CE-C8FDFB34ED52}"/>
              </a:ext>
            </a:extLst>
          </p:cNvPr>
          <p:cNvSpPr txBox="1"/>
          <p:nvPr/>
        </p:nvSpPr>
        <p:spPr>
          <a:xfrm>
            <a:off x="1239625" y="3429000"/>
            <a:ext cx="30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peut avoir PLUSIEURS abonnés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58335C-7A89-4835-8320-EDEF462B9ADB}"/>
              </a:ext>
            </a:extLst>
          </p:cNvPr>
          <p:cNvSpPr/>
          <p:nvPr/>
        </p:nvSpPr>
        <p:spPr>
          <a:xfrm>
            <a:off x="429701" y="2253005"/>
            <a:ext cx="598593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91A6-7F7F-4F3C-B007-AE964F78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587F-4B29-46FB-9935-A863DBE9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trike="sngStrike" dirty="0" err="1"/>
              <a:t>Vscode</a:t>
            </a:r>
            <a:r>
              <a:rPr lang="fr-FR" strike="sngStrike" dirty="0"/>
              <a:t> (Microsoft)</a:t>
            </a:r>
          </a:p>
          <a:p>
            <a:r>
              <a:rPr lang="fr-FR" strike="sngStrike" dirty="0"/>
              <a:t>Git + </a:t>
            </a:r>
            <a:r>
              <a:rPr lang="fr-FR" strike="sngStrike" dirty="0" err="1"/>
              <a:t>TortoiseGit</a:t>
            </a:r>
            <a:endParaRPr lang="fr-FR" strike="sngStrike" dirty="0"/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nvm-windows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99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0308-8C8F-42EF-9C3D-BCA6ABE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3-tiers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A5B28-B498-41F3-AF94-3898F9ED20D3}"/>
              </a:ext>
            </a:extLst>
          </p:cNvPr>
          <p:cNvSpPr/>
          <p:nvPr/>
        </p:nvSpPr>
        <p:spPr>
          <a:xfrm>
            <a:off x="3634033" y="2851608"/>
            <a:ext cx="3879130" cy="70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95883-D6DC-4CEF-8AC4-6984BECEDF9E}"/>
              </a:ext>
            </a:extLst>
          </p:cNvPr>
          <p:cNvSpPr/>
          <p:nvPr/>
        </p:nvSpPr>
        <p:spPr>
          <a:xfrm>
            <a:off x="3634033" y="4257624"/>
            <a:ext cx="3879130" cy="702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Applicative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48F3911-9F05-47B3-B269-C04108D13ACB}"/>
              </a:ext>
            </a:extLst>
          </p:cNvPr>
          <p:cNvSpPr/>
          <p:nvPr/>
        </p:nvSpPr>
        <p:spPr>
          <a:xfrm>
            <a:off x="5015060" y="1395166"/>
            <a:ext cx="1117076" cy="85783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49EE-9DD8-4651-B289-B7C7B1261E19}"/>
              </a:ext>
            </a:extLst>
          </p:cNvPr>
          <p:cNvCxnSpPr>
            <a:stCxn id="6" idx="4"/>
            <a:endCxn id="4" idx="0"/>
          </p:cNvCxnSpPr>
          <p:nvPr/>
        </p:nvCxnSpPr>
        <p:spPr>
          <a:xfrm>
            <a:off x="5573598" y="2253005"/>
            <a:ext cx="0" cy="59860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0D7751-E459-448E-ABC6-DF7501B7C9A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73598" y="3553905"/>
            <a:ext cx="0" cy="70371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BC53129-6E99-44CE-AF58-3024831DCF99}"/>
              </a:ext>
            </a:extLst>
          </p:cNvPr>
          <p:cNvSpPr/>
          <p:nvPr/>
        </p:nvSpPr>
        <p:spPr>
          <a:xfrm>
            <a:off x="3634033" y="5602514"/>
            <a:ext cx="3879130" cy="7022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DB4A20-50FE-45C7-87AC-A4EE5E2D5E4A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5573598" y="4959921"/>
            <a:ext cx="0" cy="64259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C216C7-05F6-4C27-B3E8-696592770D16}"/>
              </a:ext>
            </a:extLst>
          </p:cNvPr>
          <p:cNvSpPr txBox="1"/>
          <p:nvPr/>
        </p:nvSpPr>
        <p:spPr>
          <a:xfrm>
            <a:off x="8809348" y="2974157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EB2D4-A97C-47DB-8CA4-1E3A585CD097}"/>
              </a:ext>
            </a:extLst>
          </p:cNvPr>
          <p:cNvSpPr txBox="1"/>
          <p:nvPr/>
        </p:nvSpPr>
        <p:spPr>
          <a:xfrm>
            <a:off x="8884762" y="515326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2A52403-1AFB-4898-89B7-F87E4E23F19A}"/>
              </a:ext>
            </a:extLst>
          </p:cNvPr>
          <p:cNvSpPr/>
          <p:nvPr/>
        </p:nvSpPr>
        <p:spPr>
          <a:xfrm>
            <a:off x="7894948" y="4501299"/>
            <a:ext cx="457200" cy="167325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735-F6A3-4512-A160-052F3520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C186-C409-40C3-9DAD-931E423C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7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36D6-7E22-407C-A14F-B26D40D0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37D5-D0D2-40F6-A3E9-4F03C5EF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 (</a:t>
            </a:r>
            <a:r>
              <a:rPr lang="fr-FR" dirty="0" err="1"/>
              <a:t>alexander</a:t>
            </a:r>
            <a:r>
              <a:rPr lang="fr-FR" dirty="0"/>
              <a:t>)</a:t>
            </a:r>
          </a:p>
          <a:p>
            <a:r>
              <a:rPr lang="fr-FR" dirty="0" err="1"/>
              <a:t>SonarLint</a:t>
            </a:r>
            <a:r>
              <a:rPr lang="fr-FR" dirty="0"/>
              <a:t> (un peu violent)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Auto Rename Tag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733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D5509-A385-4BD7-8045-0B96533D484C}"/>
              </a:ext>
            </a:extLst>
          </p:cNvPr>
          <p:cNvSpPr/>
          <p:nvPr/>
        </p:nvSpPr>
        <p:spPr>
          <a:xfrm>
            <a:off x="315798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B78A2-FB6A-44ED-8D3D-35E45CF63F0A}"/>
              </a:ext>
            </a:extLst>
          </p:cNvPr>
          <p:cNvSpPr/>
          <p:nvPr/>
        </p:nvSpPr>
        <p:spPr>
          <a:xfrm>
            <a:off x="315798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25C1A-3D06-44AC-8B11-95ABF161A4CD}"/>
              </a:ext>
            </a:extLst>
          </p:cNvPr>
          <p:cNvSpPr/>
          <p:nvPr/>
        </p:nvSpPr>
        <p:spPr>
          <a:xfrm>
            <a:off x="315798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CC69B-1D3E-4CFA-AE3F-308E11C6ABCF}"/>
              </a:ext>
            </a:extLst>
          </p:cNvPr>
          <p:cNvSpPr/>
          <p:nvPr/>
        </p:nvSpPr>
        <p:spPr>
          <a:xfrm>
            <a:off x="428920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8B6C-A2AC-476F-87DE-A65948BB39F3}"/>
              </a:ext>
            </a:extLst>
          </p:cNvPr>
          <p:cNvSpPr txBox="1"/>
          <p:nvPr/>
        </p:nvSpPr>
        <p:spPr>
          <a:xfrm>
            <a:off x="782426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7BE8B-14A4-4EB0-B064-D78D37114BD4}"/>
              </a:ext>
            </a:extLst>
          </p:cNvPr>
          <p:cNvSpPr/>
          <p:nvPr/>
        </p:nvSpPr>
        <p:spPr>
          <a:xfrm>
            <a:off x="989814" y="3261674"/>
            <a:ext cx="1390454" cy="438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18FA9-2FB4-4212-9147-BB526704050C}"/>
              </a:ext>
            </a:extLst>
          </p:cNvPr>
          <p:cNvSpPr txBox="1"/>
          <p:nvPr/>
        </p:nvSpPr>
        <p:spPr>
          <a:xfrm>
            <a:off x="605673" y="2490438"/>
            <a:ext cx="223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B94DD-5F63-4818-9C04-0995E95BC53B}"/>
              </a:ext>
            </a:extLst>
          </p:cNvPr>
          <p:cNvSpPr/>
          <p:nvPr/>
        </p:nvSpPr>
        <p:spPr>
          <a:xfrm>
            <a:off x="3344160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C5683-5A24-4D07-A024-45C13A86B628}"/>
              </a:ext>
            </a:extLst>
          </p:cNvPr>
          <p:cNvSpPr/>
          <p:nvPr/>
        </p:nvSpPr>
        <p:spPr>
          <a:xfrm>
            <a:off x="3344160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2F2644-9C0E-442B-BD45-D9FA30EF1570}"/>
              </a:ext>
            </a:extLst>
          </p:cNvPr>
          <p:cNvSpPr/>
          <p:nvPr/>
        </p:nvSpPr>
        <p:spPr>
          <a:xfrm>
            <a:off x="3344160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DBB4D-16CF-45EE-AE8D-D20028FD3A86}"/>
              </a:ext>
            </a:extLst>
          </p:cNvPr>
          <p:cNvSpPr/>
          <p:nvPr/>
        </p:nvSpPr>
        <p:spPr>
          <a:xfrm>
            <a:off x="3457282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F273A-57FF-4165-A284-75963150130C}"/>
              </a:ext>
            </a:extLst>
          </p:cNvPr>
          <p:cNvSpPr txBox="1"/>
          <p:nvPr/>
        </p:nvSpPr>
        <p:spPr>
          <a:xfrm>
            <a:off x="3810788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BFDDC-70FA-4595-AE73-2E4252DFAD5B}"/>
              </a:ext>
            </a:extLst>
          </p:cNvPr>
          <p:cNvSpPr txBox="1"/>
          <p:nvPr/>
        </p:nvSpPr>
        <p:spPr>
          <a:xfrm>
            <a:off x="3810788" y="184596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CEC84-00CB-46D4-855C-54DC92219FED}"/>
              </a:ext>
            </a:extLst>
          </p:cNvPr>
          <p:cNvSpPr/>
          <p:nvPr/>
        </p:nvSpPr>
        <p:spPr>
          <a:xfrm>
            <a:off x="3568045" y="2276573"/>
            <a:ext cx="2361415" cy="3619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342D8E-A8DE-43D9-83DD-B6BD03DE7D44}"/>
              </a:ext>
            </a:extLst>
          </p:cNvPr>
          <p:cNvSpPr/>
          <p:nvPr/>
        </p:nvSpPr>
        <p:spPr>
          <a:xfrm>
            <a:off x="6262542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43451B-68CD-47AE-83A7-97DB21AEF676}"/>
              </a:ext>
            </a:extLst>
          </p:cNvPr>
          <p:cNvSpPr/>
          <p:nvPr/>
        </p:nvSpPr>
        <p:spPr>
          <a:xfrm>
            <a:off x="6262542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01384-998E-43E2-82A2-E65BC069CC5D}"/>
              </a:ext>
            </a:extLst>
          </p:cNvPr>
          <p:cNvSpPr/>
          <p:nvPr/>
        </p:nvSpPr>
        <p:spPr>
          <a:xfrm>
            <a:off x="6262542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E430F-9DAE-4CDA-B5B0-15AF6C8FA947}"/>
              </a:ext>
            </a:extLst>
          </p:cNvPr>
          <p:cNvSpPr/>
          <p:nvPr/>
        </p:nvSpPr>
        <p:spPr>
          <a:xfrm>
            <a:off x="6375664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2BD80B-072E-48E6-B64D-4F734666102F}"/>
              </a:ext>
            </a:extLst>
          </p:cNvPr>
          <p:cNvSpPr txBox="1"/>
          <p:nvPr/>
        </p:nvSpPr>
        <p:spPr>
          <a:xfrm>
            <a:off x="6729170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C1235-44A9-4F6B-86E4-62E5C2AE37D0}"/>
              </a:ext>
            </a:extLst>
          </p:cNvPr>
          <p:cNvSpPr txBox="1"/>
          <p:nvPr/>
        </p:nvSpPr>
        <p:spPr>
          <a:xfrm>
            <a:off x="6729170" y="184596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60C46F-8434-400B-8E7E-7FC2EAFAAC38}"/>
              </a:ext>
            </a:extLst>
          </p:cNvPr>
          <p:cNvSpPr/>
          <p:nvPr/>
        </p:nvSpPr>
        <p:spPr>
          <a:xfrm>
            <a:off x="9251622" y="1201918"/>
            <a:ext cx="2738487" cy="3902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0C1780-1B21-45EA-BDD8-0986B53B1031}"/>
              </a:ext>
            </a:extLst>
          </p:cNvPr>
          <p:cNvSpPr/>
          <p:nvPr/>
        </p:nvSpPr>
        <p:spPr>
          <a:xfrm>
            <a:off x="9251622" y="1201918"/>
            <a:ext cx="2738487" cy="52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C6758-472B-4268-A187-8FDF81205481}"/>
              </a:ext>
            </a:extLst>
          </p:cNvPr>
          <p:cNvSpPr/>
          <p:nvPr/>
        </p:nvSpPr>
        <p:spPr>
          <a:xfrm>
            <a:off x="9251622" y="4642701"/>
            <a:ext cx="2738487" cy="46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6C923C-A05B-43C2-9281-F619B4D30B6E}"/>
              </a:ext>
            </a:extLst>
          </p:cNvPr>
          <p:cNvSpPr/>
          <p:nvPr/>
        </p:nvSpPr>
        <p:spPr>
          <a:xfrm>
            <a:off x="9364744" y="1251408"/>
            <a:ext cx="353506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EA938-6AB5-4A12-A06F-3A8C9A2DECDD}"/>
              </a:ext>
            </a:extLst>
          </p:cNvPr>
          <p:cNvSpPr txBox="1"/>
          <p:nvPr/>
        </p:nvSpPr>
        <p:spPr>
          <a:xfrm>
            <a:off x="9718250" y="1278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128B3-72F3-4DEB-BA89-174A94C7427D}"/>
              </a:ext>
            </a:extLst>
          </p:cNvPr>
          <p:cNvSpPr txBox="1"/>
          <p:nvPr/>
        </p:nvSpPr>
        <p:spPr>
          <a:xfrm>
            <a:off x="9718250" y="184596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52B683-8D9C-421D-9A8E-7E1A2F64D4BB}"/>
              </a:ext>
            </a:extLst>
          </p:cNvPr>
          <p:cNvSpPr/>
          <p:nvPr/>
        </p:nvSpPr>
        <p:spPr>
          <a:xfrm>
            <a:off x="6457361" y="2950590"/>
            <a:ext cx="2370841" cy="146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CA0DC7-9FD4-4A26-82EA-90375EF58657}"/>
              </a:ext>
            </a:extLst>
          </p:cNvPr>
          <p:cNvSpPr/>
          <p:nvPr/>
        </p:nvSpPr>
        <p:spPr>
          <a:xfrm>
            <a:off x="6460502" y="2425046"/>
            <a:ext cx="271809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DE188D-BD20-4BE7-962B-363E6380A634}"/>
              </a:ext>
            </a:extLst>
          </p:cNvPr>
          <p:cNvSpPr/>
          <p:nvPr/>
        </p:nvSpPr>
        <p:spPr>
          <a:xfrm>
            <a:off x="6898065" y="2446256"/>
            <a:ext cx="271809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CED8AE-00A7-4BE0-85CD-D6B228CEA988}"/>
              </a:ext>
            </a:extLst>
          </p:cNvPr>
          <p:cNvSpPr/>
          <p:nvPr/>
        </p:nvSpPr>
        <p:spPr>
          <a:xfrm>
            <a:off x="7318731" y="2446256"/>
            <a:ext cx="271809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EB000A-32E0-4BA7-880E-183053E857F6}"/>
              </a:ext>
            </a:extLst>
          </p:cNvPr>
          <p:cNvSpPr/>
          <p:nvPr/>
        </p:nvSpPr>
        <p:spPr>
          <a:xfrm>
            <a:off x="5453406" y="1341633"/>
            <a:ext cx="476054" cy="22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1E2826-ED6C-4889-A4F6-BEE8A7D8A8F0}"/>
              </a:ext>
            </a:extLst>
          </p:cNvPr>
          <p:cNvSpPr/>
          <p:nvPr/>
        </p:nvSpPr>
        <p:spPr>
          <a:xfrm>
            <a:off x="9502219" y="2425046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E662EC-02A6-48D9-B8B8-0FC8EDF2AA22}"/>
              </a:ext>
            </a:extLst>
          </p:cNvPr>
          <p:cNvSpPr/>
          <p:nvPr/>
        </p:nvSpPr>
        <p:spPr>
          <a:xfrm>
            <a:off x="9502219" y="3067640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41AFC1-09BC-4D55-A89A-C3EC3493CC5B}"/>
              </a:ext>
            </a:extLst>
          </p:cNvPr>
          <p:cNvSpPr/>
          <p:nvPr/>
        </p:nvSpPr>
        <p:spPr>
          <a:xfrm>
            <a:off x="9489827" y="3681167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EC463D-DB9A-423F-9D21-D44E4B5A4725}"/>
              </a:ext>
            </a:extLst>
          </p:cNvPr>
          <p:cNvSpPr/>
          <p:nvPr/>
        </p:nvSpPr>
        <p:spPr>
          <a:xfrm>
            <a:off x="9482578" y="4190214"/>
            <a:ext cx="2276573" cy="29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+Ajouter</a:t>
            </a:r>
          </a:p>
        </p:txBody>
      </p:sp>
    </p:spTree>
    <p:extLst>
      <p:ext uri="{BB962C8B-B14F-4D97-AF65-F5344CB8AC3E}">
        <p14:creationId xmlns:p14="http://schemas.microsoft.com/office/powerpoint/2010/main" val="317372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285-B6CB-44B0-AFE4-4D090AB9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React.*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A223-3086-44E8-BD5B-86A8EFE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React.StrictMode</a:t>
            </a:r>
            <a:endParaRPr lang="en-US" dirty="0"/>
          </a:p>
          <a:p>
            <a:r>
              <a:rPr lang="fr-FR" dirty="0" err="1"/>
              <a:t>React.Fragment</a:t>
            </a:r>
            <a:r>
              <a:rPr lang="fr-FR" dirty="0"/>
              <a:t> (ou &lt;&gt;)</a:t>
            </a:r>
          </a:p>
        </p:txBody>
      </p:sp>
    </p:spTree>
    <p:extLst>
      <p:ext uri="{BB962C8B-B14F-4D97-AF65-F5344CB8AC3E}">
        <p14:creationId xmlns:p14="http://schemas.microsoft.com/office/powerpoint/2010/main" val="40847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EE48-925C-4A45-BC6C-62207FA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RGAA (Accessibilité)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4550-2AD4-4406-AD0C-094A536A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https://www.numerique.gouv.fr/publications/rgaa-accessibilite/</a:t>
            </a:r>
            <a:endParaRPr lang="fr-FR" dirty="0"/>
          </a:p>
          <a:p>
            <a:r>
              <a:rPr lang="fr-FR" dirty="0"/>
              <a:t>google « </a:t>
            </a:r>
            <a:r>
              <a:rPr lang="fr-FR" dirty="0" err="1"/>
              <a:t>rgaa</a:t>
            </a:r>
            <a:r>
              <a:rPr lang="fr-FR" dirty="0"/>
              <a:t> »</a:t>
            </a:r>
          </a:p>
          <a:p>
            <a:r>
              <a:rPr lang="fr-FR" dirty="0"/>
              <a:t>Utiliser les </a:t>
            </a:r>
            <a:r>
              <a:rPr lang="fr-FR" dirty="0" err="1"/>
              <a:t>semantics</a:t>
            </a:r>
            <a:r>
              <a:rPr lang="fr-FR" dirty="0"/>
              <a:t> tags (header, </a:t>
            </a:r>
            <a:r>
              <a:rPr lang="fr-FR" dirty="0" err="1"/>
              <a:t>footer</a:t>
            </a:r>
            <a:r>
              <a:rPr lang="fr-FR" dirty="0"/>
              <a:t>, main, etc.)</a:t>
            </a:r>
          </a:p>
        </p:txBody>
      </p:sp>
    </p:spTree>
    <p:extLst>
      <p:ext uri="{BB962C8B-B14F-4D97-AF65-F5344CB8AC3E}">
        <p14:creationId xmlns:p14="http://schemas.microsoft.com/office/powerpoint/2010/main" val="41553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A86D-7F0B-4259-BBBD-2789075D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SVG gratuit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11DD-C520-440D-AC07-1E4FDF91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iconfinder</a:t>
            </a:r>
            <a:endParaRPr lang="fr-FR" dirty="0"/>
          </a:p>
          <a:p>
            <a:r>
              <a:rPr lang="fr-FR" dirty="0"/>
              <a:t>icons8</a:t>
            </a:r>
          </a:p>
          <a:p>
            <a:r>
              <a:rPr lang="fr-FR" dirty="0" err="1"/>
              <a:t>pixabay</a:t>
            </a:r>
            <a:endParaRPr lang="fr-FR" dirty="0"/>
          </a:p>
          <a:p>
            <a:r>
              <a:rPr lang="fr-FR" dirty="0"/>
              <a:t>etc.</a:t>
            </a:r>
          </a:p>
          <a:p>
            <a:endParaRPr lang="fr-FR" dirty="0"/>
          </a:p>
          <a:p>
            <a:r>
              <a:rPr lang="fr-FR" dirty="0"/>
              <a:t>Googler « </a:t>
            </a:r>
            <a:r>
              <a:rPr lang="fr-FR" dirty="0" err="1"/>
              <a:t>iconfinder</a:t>
            </a:r>
            <a:r>
              <a:rPr lang="fr-FR" dirty="0"/>
              <a:t> alternatives »</a:t>
            </a:r>
          </a:p>
          <a:p>
            <a:r>
              <a:rPr lang="fr-FR" dirty="0"/>
              <a:t>Googler « </a:t>
            </a:r>
            <a:r>
              <a:rPr lang="fr-FR" dirty="0" err="1"/>
              <a:t>iconfinder</a:t>
            </a:r>
            <a:r>
              <a:rPr lang="fr-FR" dirty="0"/>
              <a:t> vs … »</a:t>
            </a:r>
          </a:p>
        </p:txBody>
      </p:sp>
    </p:spTree>
    <p:extLst>
      <p:ext uri="{BB962C8B-B14F-4D97-AF65-F5344CB8AC3E}">
        <p14:creationId xmlns:p14="http://schemas.microsoft.com/office/powerpoint/2010/main" val="394342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Notes</vt:lpstr>
      <vt:lpstr>Logiciels</vt:lpstr>
      <vt:lpstr>architecture 3-tiers</vt:lpstr>
      <vt:lpstr>Webographie</vt:lpstr>
      <vt:lpstr>Vscode extensions</vt:lpstr>
      <vt:lpstr>PowerPoint Presentation</vt:lpstr>
      <vt:lpstr>React.*</vt:lpstr>
      <vt:lpstr>RGAA (Accessibilité)</vt:lpstr>
      <vt:lpstr>SVG gratuit</vt:lpstr>
      <vt:lpstr>Construction de police de caractères</vt:lpstr>
      <vt:lpstr>SASS</vt:lpstr>
      <vt:lpstr>Suzan Weinschenk</vt:lpstr>
      <vt:lpstr>Flexbox CSS</vt:lpstr>
      <vt:lpstr>Observable</vt:lpstr>
      <vt:lpstr>Subject = observable pilotable</vt:lpstr>
      <vt:lpstr>BehaviorSubject = Subject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Jean-Louis P. GUÉNÉGO</dc:creator>
  <cp:lastModifiedBy>Jean-Louis P. GUÉNÉGO</cp:lastModifiedBy>
  <cp:revision>37</cp:revision>
  <dcterms:created xsi:type="dcterms:W3CDTF">2021-11-29T08:36:06Z</dcterms:created>
  <dcterms:modified xsi:type="dcterms:W3CDTF">2021-11-29T16:32:04Z</dcterms:modified>
</cp:coreProperties>
</file>