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FFC5-FCCF-4FDC-962F-0F2919C6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E2CB8-6ADE-4DF3-AF2F-21B8707A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A5F9-B9A5-4D0D-B186-7EC18278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375-FBF1-4E0F-BDE3-00E5B94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398-186B-4BE6-9D52-4BE7B7C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8118-6CBC-43A6-ABE6-93F37059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627-10F7-4DC5-B97F-D8FED66A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CC3B-E4BF-4D88-A962-DAF743D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C992-BF6A-431A-8FE8-1934F2BB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0AA7-7294-445B-BECC-F11D21D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1028B-24CF-4F09-BFAC-7EBE1219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AB24-CB75-493D-A4D8-8E7AF20D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458D-9890-46DC-8BBE-B02177BB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DEDC-AC1A-4274-B2B3-56C3A043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E338-6AEA-4EEC-9B34-F591F79F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C1E0-526F-4188-B70A-66BDA31C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F289-03A9-4FA8-A84D-CBE04413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D86B-9E7F-462A-9DAE-C64202E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73C0-007E-47F6-B06E-FCC53C1E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0D4D-15B9-486C-85C6-2D6652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41A6-9D7A-45D5-AF65-5DFD27CD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3597-AAA9-46CA-8E78-45E0AAA9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32D6-5884-43BE-B8E7-C47CE057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BF1E-10CF-4306-BD3B-D23FB5F6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FB26-E77D-4C03-8DA2-CB72AE59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7A-2888-4192-975D-A1785F3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D843-B7C6-498B-BFE7-85E60704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AEFA-076B-4968-B522-4A96E44F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8A45-1A21-48E6-B591-E2069DC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FDAB-E152-47F0-8BC3-20068F5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3D6C-CA37-4691-80D6-95E2D728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53C-C183-4B8F-A6CA-1E6A86CA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727F-CAE9-46F9-8966-EE97DAF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707F-13BD-426E-AF23-AF75DFB4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FE4E-97BA-49DF-84EA-F0C2B51EC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60130-4B64-4CB1-BA9B-3A3DDE23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5799E-E1BE-40FE-9909-CF2B049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0618-0874-4934-BE6C-68FA6C3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79E2-1F80-4C54-B33B-BD3917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7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D33E-5CA2-4338-AA55-5D8450E7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2C5C6-E462-4DA2-82DB-BC1AAC7D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80E3E-8B92-443E-B005-F50BC18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20EC-F0F6-47B8-A6B5-711DD36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52C55-27C9-421D-A321-F8A7E52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60E67-1E85-4915-B6AB-105C04E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385D-44B1-496F-9FE5-3FC8055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5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A66-C577-4B77-BF90-5FD47418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3BB4-7816-4E59-AD0D-49342059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7977-0229-4951-8956-342C11B9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E616-6E0A-4664-B780-D97C9BEB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D13-3657-474E-BA89-05434547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2A1A-BE7F-43A6-B547-28F84BA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F9F-4777-434A-95ED-8E66F3A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08C1-EC82-4FC0-AE8D-ABF38472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B90B-0AEC-4F3D-BDAC-F2629A42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8F742-6AD9-473E-8322-2B9969FF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BAC-0C9E-430F-BDDB-ED35CA86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ED91-7175-46A0-B1E8-A0B77FC9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E709-D27C-447C-B01E-11DF3651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A610-6BAC-4290-AAE0-34F939B0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194-CD28-4595-96C1-3B920718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4342-452D-41C5-B5B7-9DDCE6987F5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DA77-CBC7-435B-B4EF-D2610530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B63A-EBEA-41ED-B27F-8B338578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adding-a-sass-styleshe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fr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us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utility-types.html" TargetMode="External"/><Relationship Id="rId5" Type="http://schemas.openxmlformats.org/officeDocument/2006/relationships/hyperlink" Target="https://lawsofux.com/" TargetMode="External"/><Relationship Id="rId4" Type="http://schemas.openxmlformats.org/officeDocument/2006/relationships/hyperlink" Target="https://hslpicke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erique.gouv.fr/publications/rgaa-accessibili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DBC-B3DC-4395-B73A-617E85D16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A76F-FDD7-4D0B-87CD-EADA67A2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8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D8F-B7CB-4101-9C86-AD9F0782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police de caractères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18AD-7CE4-4AAE-8798-B76CE358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icomoon</a:t>
            </a:r>
            <a:endParaRPr lang="fr-FR" dirty="0"/>
          </a:p>
          <a:p>
            <a:r>
              <a:rPr lang="fr-FR" dirty="0" err="1"/>
              <a:t>fontello</a:t>
            </a:r>
            <a:r>
              <a:rPr lang="fr-FR" dirty="0"/>
              <a:t> (mieux car gratuit et open source)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03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76FD-67F6-4B4E-9F30-AA4468A3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4DAD-94A2-4133-8C2D-D0C6BDD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la doc d’intégration de </a:t>
            </a: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-app</a:t>
            </a:r>
          </a:p>
          <a:p>
            <a:pPr lvl="1"/>
            <a:r>
              <a:rPr lang="fr-FR" dirty="0">
                <a:hlinkClick r:id="rId2"/>
              </a:rPr>
              <a:t>https://create-react-app.dev/docs/adding-a-sass-stylesheet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sass</a:t>
            </a:r>
            <a:endParaRPr lang="fr-FR" dirty="0"/>
          </a:p>
          <a:p>
            <a:r>
              <a:rPr lang="fr-FR" dirty="0"/>
              <a:t>renommer les fichiers en .</a:t>
            </a:r>
            <a:r>
              <a:rPr lang="fr-FR" dirty="0" err="1"/>
              <a:t>scss</a:t>
            </a:r>
            <a:r>
              <a:rPr lang="fr-FR" dirty="0"/>
              <a:t> (ne pas oublier les </a:t>
            </a:r>
            <a:r>
              <a:rPr lang="fr-FR" dirty="0" err="1"/>
              <a:t>references</a:t>
            </a:r>
            <a:r>
              <a:rPr lang="fr-FR" dirty="0"/>
              <a:t> d’import)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87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16A-4B0A-4F8D-A487-9B7C6C7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839F-0B4C-4760-8214-0F46499B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Googler :  </a:t>
            </a:r>
            <a:r>
              <a:rPr lang="en-US" dirty="0" err="1"/>
              <a:t>susan</a:t>
            </a:r>
            <a:r>
              <a:rPr lang="en-US" dirty="0"/>
              <a:t> </a:t>
            </a:r>
            <a:r>
              <a:rPr lang="en-US" dirty="0" err="1"/>
              <a:t>weinschenk</a:t>
            </a:r>
            <a:r>
              <a:rPr lang="en-US" dirty="0"/>
              <a:t> 100 things every designer needs to know about people pdf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8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E4A4-7AF1-4DEC-91C6-52286A1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Flexbox</a:t>
            </a:r>
            <a:r>
              <a:rPr lang="fr-FR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25-46B7-4237-8C82-69B53516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3"/>
              </a:rPr>
              <a:t>https://flexboxfroggy.com/#fr</a:t>
            </a:r>
            <a:endParaRPr lang="fr-FR" dirty="0"/>
          </a:p>
          <a:p>
            <a:r>
              <a:rPr lang="fr-FR" dirty="0">
                <a:hlinkClick r:id="rId4"/>
              </a:rPr>
              <a:t>https://caniuse.com/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7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D4C5-FDC0-4C74-A926-D74F32B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7A86D-C1FF-4E48-A038-4CD5BDF6381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4149C7-8B6C-4BE9-9BE2-FA634E4BBE2A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2CA233-F199-4B8A-AEA7-5950F4AD17B8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111071-2903-4FD1-98AC-E6D70AA57193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7C1073-F71B-4E92-BCE8-DDACA293EB17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F8BD8F-4525-47BE-8633-CDAAE90ABE52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A9731-7A47-4531-9242-84898682FE07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18E9CB-9F70-487B-ADAF-F1D4EEB38CB5}"/>
              </a:ext>
            </a:extLst>
          </p:cNvPr>
          <p:cNvCxnSpPr/>
          <p:nvPr/>
        </p:nvCxnSpPr>
        <p:spPr>
          <a:xfrm>
            <a:off x="348006" y="3880554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68EF6-6CBA-4DFF-A91A-6E33799D640C}"/>
              </a:ext>
            </a:extLst>
          </p:cNvPr>
          <p:cNvCxnSpPr/>
          <p:nvPr/>
        </p:nvCxnSpPr>
        <p:spPr>
          <a:xfrm>
            <a:off x="725078" y="3512909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4F004D-853B-421C-8F82-D3256019DCDA}"/>
              </a:ext>
            </a:extLst>
          </p:cNvPr>
          <p:cNvSpPr/>
          <p:nvPr/>
        </p:nvSpPr>
        <p:spPr>
          <a:xfrm>
            <a:off x="1926996" y="3635457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A8C02F-ABB0-4434-B910-662449B9D8CC}"/>
              </a:ext>
            </a:extLst>
          </p:cNvPr>
          <p:cNvSpPr/>
          <p:nvPr/>
        </p:nvSpPr>
        <p:spPr>
          <a:xfrm>
            <a:off x="4195714" y="362602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162B2-1740-4DB4-AC0C-BD1ED38D78C3}"/>
              </a:ext>
            </a:extLst>
          </p:cNvPr>
          <p:cNvSpPr/>
          <p:nvPr/>
        </p:nvSpPr>
        <p:spPr>
          <a:xfrm>
            <a:off x="5243660" y="361660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1F55C7-14E3-4C62-A58F-BF020DE731D7}"/>
              </a:ext>
            </a:extLst>
          </p:cNvPr>
          <p:cNvSpPr/>
          <p:nvPr/>
        </p:nvSpPr>
        <p:spPr>
          <a:xfrm>
            <a:off x="6701673" y="3616602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6B847-F333-413E-9AE4-E4C07331298C}"/>
              </a:ext>
            </a:extLst>
          </p:cNvPr>
          <p:cNvCxnSpPr/>
          <p:nvPr/>
        </p:nvCxnSpPr>
        <p:spPr>
          <a:xfrm>
            <a:off x="8917757" y="3616602"/>
            <a:ext cx="461913" cy="498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8DD883-E88E-4711-B209-2038FDDF5879}"/>
              </a:ext>
            </a:extLst>
          </p:cNvPr>
          <p:cNvCxnSpPr/>
          <p:nvPr/>
        </p:nvCxnSpPr>
        <p:spPr>
          <a:xfrm flipH="1">
            <a:off x="8960177" y="3549192"/>
            <a:ext cx="352711" cy="623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1C7E59-0982-4A17-9A11-8E39AC9D7209}"/>
              </a:ext>
            </a:extLst>
          </p:cNvPr>
          <p:cNvSpPr txBox="1"/>
          <p:nvPr/>
        </p:nvSpPr>
        <p:spPr>
          <a:xfrm>
            <a:off x="201423" y="4653551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(o)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63C5B-8F63-4B52-9809-B6566B467DF2}"/>
              </a:ext>
            </a:extLst>
          </p:cNvPr>
          <p:cNvSpPr txBox="1"/>
          <p:nvPr/>
        </p:nvSpPr>
        <p:spPr>
          <a:xfrm>
            <a:off x="1926996" y="43976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833AE-006E-4B8F-A507-D8881AE87915}"/>
              </a:ext>
            </a:extLst>
          </p:cNvPr>
          <p:cNvSpPr txBox="1"/>
          <p:nvPr/>
        </p:nvSpPr>
        <p:spPr>
          <a:xfrm>
            <a:off x="4198823" y="437604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406A6-E7AD-4A1A-9F6C-27FFA6C16A3E}"/>
              </a:ext>
            </a:extLst>
          </p:cNvPr>
          <p:cNvSpPr txBox="1"/>
          <p:nvPr/>
        </p:nvSpPr>
        <p:spPr>
          <a:xfrm>
            <a:off x="5246769" y="434633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6E453-7714-4380-91EE-6B6B099A24DA}"/>
              </a:ext>
            </a:extLst>
          </p:cNvPr>
          <p:cNvSpPr txBox="1"/>
          <p:nvPr/>
        </p:nvSpPr>
        <p:spPr>
          <a:xfrm>
            <a:off x="6648221" y="43463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36D17-E4C7-41E7-BA7A-1B7D9733F4BE}"/>
              </a:ext>
            </a:extLst>
          </p:cNvPr>
          <p:cNvSpPr txBox="1"/>
          <p:nvPr/>
        </p:nvSpPr>
        <p:spPr>
          <a:xfrm>
            <a:off x="7828961" y="311084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86310-6646-4EBD-A02D-567991B2025F}"/>
              </a:ext>
            </a:extLst>
          </p:cNvPr>
          <p:cNvSpPr txBox="1"/>
          <p:nvPr/>
        </p:nvSpPr>
        <p:spPr>
          <a:xfrm>
            <a:off x="8917757" y="449187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26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= observable pilotable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</p:spTree>
    <p:extLst>
      <p:ext uri="{BB962C8B-B14F-4D97-AF65-F5344CB8AC3E}">
        <p14:creationId xmlns:p14="http://schemas.microsoft.com/office/powerpoint/2010/main" val="79254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BehaviorSubject</a:t>
            </a:r>
            <a:r>
              <a:rPr lang="fr-FR" dirty="0"/>
              <a:t> = </a:t>
            </a:r>
            <a:r>
              <a:rPr lang="fr-FR" dirty="0" err="1"/>
              <a:t>Subject</a:t>
            </a:r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58335C-7A89-4835-8320-EDEF462B9ADB}"/>
              </a:ext>
            </a:extLst>
          </p:cNvPr>
          <p:cNvSpPr/>
          <p:nvPr/>
        </p:nvSpPr>
        <p:spPr>
          <a:xfrm>
            <a:off x="429701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543A-E717-43D2-B640-BC0430B1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3FFDF-FEBC-40EF-8AC0-2FF605D14828}"/>
              </a:ext>
            </a:extLst>
          </p:cNvPr>
          <p:cNvCxnSpPr/>
          <p:nvPr/>
        </p:nvCxnSpPr>
        <p:spPr>
          <a:xfrm flipV="1">
            <a:off x="499621" y="2446256"/>
            <a:ext cx="11458280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69B6D-1DA2-4B1F-8F34-C6FAEA2A169E}"/>
              </a:ext>
            </a:extLst>
          </p:cNvPr>
          <p:cNvCxnSpPr/>
          <p:nvPr/>
        </p:nvCxnSpPr>
        <p:spPr>
          <a:xfrm>
            <a:off x="791852" y="2121031"/>
            <a:ext cx="0" cy="754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74DB5F-DD7B-4F06-9868-74FCDAD41D78}"/>
              </a:ext>
            </a:extLst>
          </p:cNvPr>
          <p:cNvSpPr txBox="1"/>
          <p:nvPr/>
        </p:nvSpPr>
        <p:spPr>
          <a:xfrm>
            <a:off x="362932" y="292579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116C6B-4A79-4528-90EE-23210748D52D}"/>
              </a:ext>
            </a:extLst>
          </p:cNvPr>
          <p:cNvCxnSpPr/>
          <p:nvPr/>
        </p:nvCxnSpPr>
        <p:spPr>
          <a:xfrm>
            <a:off x="1767526" y="2201159"/>
            <a:ext cx="0" cy="51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5B4-A988-487B-AC4A-C8B896A0CF46}"/>
              </a:ext>
            </a:extLst>
          </p:cNvPr>
          <p:cNvSpPr txBox="1"/>
          <p:nvPr/>
        </p:nvSpPr>
        <p:spPr>
          <a:xfrm>
            <a:off x="1457847" y="2925791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7EB72-B781-4FB9-92B2-419ED05720AE}"/>
              </a:ext>
            </a:extLst>
          </p:cNvPr>
          <p:cNvCxnSpPr/>
          <p:nvPr/>
        </p:nvCxnSpPr>
        <p:spPr>
          <a:xfrm>
            <a:off x="3068425" y="2201159"/>
            <a:ext cx="0" cy="560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B160D-15B9-4D80-8F0C-1E28557AA441}"/>
              </a:ext>
            </a:extLst>
          </p:cNvPr>
          <p:cNvSpPr txBox="1"/>
          <p:nvPr/>
        </p:nvSpPr>
        <p:spPr>
          <a:xfrm>
            <a:off x="2846895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D4AD04-2671-4A30-8214-C0FEAA5D4EEE}"/>
              </a:ext>
            </a:extLst>
          </p:cNvPr>
          <p:cNvCxnSpPr/>
          <p:nvPr/>
        </p:nvCxnSpPr>
        <p:spPr>
          <a:xfrm>
            <a:off x="3879130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80CF90-0297-4033-B7EE-09DF7E58E08E}"/>
              </a:ext>
            </a:extLst>
          </p:cNvPr>
          <p:cNvSpPr txBox="1"/>
          <p:nvPr/>
        </p:nvSpPr>
        <p:spPr>
          <a:xfrm>
            <a:off x="3586900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DE0B0-17CF-47BD-BA6D-AB246D844161}"/>
              </a:ext>
            </a:extLst>
          </p:cNvPr>
          <p:cNvCxnSpPr/>
          <p:nvPr/>
        </p:nvCxnSpPr>
        <p:spPr>
          <a:xfrm>
            <a:off x="6396087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075E53-3BBA-4B6F-9DE7-0110AE5CB23F}"/>
              </a:ext>
            </a:extLst>
          </p:cNvPr>
          <p:cNvSpPr txBox="1"/>
          <p:nvPr/>
        </p:nvSpPr>
        <p:spPr>
          <a:xfrm>
            <a:off x="6096000" y="28751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72245-7FBB-4943-AD3A-18097AD33599}"/>
              </a:ext>
            </a:extLst>
          </p:cNvPr>
          <p:cNvCxnSpPr/>
          <p:nvPr/>
        </p:nvCxnSpPr>
        <p:spPr>
          <a:xfrm>
            <a:off x="8517118" y="2177592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B5E8EC-AE3F-4C7C-82BA-DFFE6045BADB}"/>
              </a:ext>
            </a:extLst>
          </p:cNvPr>
          <p:cNvSpPr txBox="1"/>
          <p:nvPr/>
        </p:nvSpPr>
        <p:spPr>
          <a:xfrm>
            <a:off x="8225053" y="2957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925ED-E9CF-4603-A64F-91459C194271}"/>
              </a:ext>
            </a:extLst>
          </p:cNvPr>
          <p:cNvCxnSpPr/>
          <p:nvPr/>
        </p:nvCxnSpPr>
        <p:spPr>
          <a:xfrm>
            <a:off x="9206846" y="2121031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9E29E-54E2-47B5-8B46-FF2C2665975D}"/>
              </a:ext>
            </a:extLst>
          </p:cNvPr>
          <p:cNvSpPr txBox="1"/>
          <p:nvPr/>
        </p:nvSpPr>
        <p:spPr>
          <a:xfrm>
            <a:off x="9073299" y="3068425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86E65-DC21-4F66-ABD3-6B4314AC2D98}"/>
              </a:ext>
            </a:extLst>
          </p:cNvPr>
          <p:cNvCxnSpPr/>
          <p:nvPr/>
        </p:nvCxnSpPr>
        <p:spPr>
          <a:xfrm>
            <a:off x="9516359" y="2177592"/>
            <a:ext cx="206447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6558CC-1D3D-4675-8557-2248E723AF3C}"/>
              </a:ext>
            </a:extLst>
          </p:cNvPr>
          <p:cNvCxnSpPr/>
          <p:nvPr/>
        </p:nvCxnSpPr>
        <p:spPr>
          <a:xfrm>
            <a:off x="6693031" y="1649691"/>
            <a:ext cx="0" cy="2705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7E50E5-4D84-4CDD-8DF8-3B7F250A2B72}"/>
              </a:ext>
            </a:extLst>
          </p:cNvPr>
          <p:cNvSpPr txBox="1"/>
          <p:nvPr/>
        </p:nvSpPr>
        <p:spPr>
          <a:xfrm>
            <a:off x="6348953" y="448244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B7D4E3-EF19-415B-A6E0-8950FA107407}"/>
              </a:ext>
            </a:extLst>
          </p:cNvPr>
          <p:cNvCxnSpPr/>
          <p:nvPr/>
        </p:nvCxnSpPr>
        <p:spPr>
          <a:xfrm>
            <a:off x="7569724" y="1753386"/>
            <a:ext cx="0" cy="1684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AEBCC9B-1414-4E8D-81DA-6F70341E3513}"/>
              </a:ext>
            </a:extLst>
          </p:cNvPr>
          <p:cNvSpPr txBox="1"/>
          <p:nvPr/>
        </p:nvSpPr>
        <p:spPr>
          <a:xfrm>
            <a:off x="7221308" y="3484296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87824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E0D-BADD-4552-8231-2501E7CB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D08-8628-4113-973F-7FD83F2A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global (</a:t>
            </a:r>
            <a:r>
              <a:rPr lang="fr-FR" dirty="0" err="1"/>
              <a:t>sloppy</a:t>
            </a:r>
            <a:r>
              <a:rPr lang="fr-FR" dirty="0"/>
              <a:t> mode)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undefined</a:t>
            </a:r>
            <a:r>
              <a:rPr lang="fr-FR" dirty="0"/>
              <a:t> (strict mode)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(</a:t>
            </a:r>
            <a:r>
              <a:rPr lang="fr-FR" dirty="0" err="1"/>
              <a:t>object.function</a:t>
            </a:r>
            <a:r>
              <a:rPr lang="fr-FR" dirty="0"/>
              <a:t>())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entrain d’être crée (new)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68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AC7C7-31A3-4949-99EC-5FB047BEFE60}"/>
              </a:ext>
            </a:extLst>
          </p:cNvPr>
          <p:cNvSpPr/>
          <p:nvPr/>
        </p:nvSpPr>
        <p:spPr>
          <a:xfrm>
            <a:off x="8385142" y="1164210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57940-7DBD-427D-818A-2B7DACA1E548}"/>
              </a:ext>
            </a:extLst>
          </p:cNvPr>
          <p:cNvSpPr/>
          <p:nvPr/>
        </p:nvSpPr>
        <p:spPr>
          <a:xfrm>
            <a:off x="7151802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6F471-C53B-4273-9CA9-8B96776D4B4E}"/>
              </a:ext>
            </a:extLst>
          </p:cNvPr>
          <p:cNvSpPr/>
          <p:nvPr/>
        </p:nvSpPr>
        <p:spPr>
          <a:xfrm>
            <a:off x="8425992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FE455-5456-4356-B658-288D045A9795}"/>
              </a:ext>
            </a:extLst>
          </p:cNvPr>
          <p:cNvSpPr/>
          <p:nvPr/>
        </p:nvSpPr>
        <p:spPr>
          <a:xfrm>
            <a:off x="9799163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D0B7F-2179-47E9-87BF-610388C1CCDB}"/>
              </a:ext>
            </a:extLst>
          </p:cNvPr>
          <p:cNvSpPr/>
          <p:nvPr/>
        </p:nvSpPr>
        <p:spPr>
          <a:xfrm>
            <a:off x="6722098" y="4247562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toggle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4F3546-9DE1-4110-833C-66FF519CE525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7613716" y="1557779"/>
            <a:ext cx="771426" cy="706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C1D5B-ED52-468F-9A66-7F8DCEFA3CB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8847056" y="1951348"/>
            <a:ext cx="40850" cy="312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39256-BACB-4634-9A00-DE2433B0A572}"/>
              </a:ext>
            </a:extLst>
          </p:cNvPr>
          <p:cNvCxnSpPr>
            <a:stCxn id="8" idx="0"/>
            <a:endCxn id="4" idx="3"/>
          </p:cNvCxnSpPr>
          <p:nvPr/>
        </p:nvCxnSpPr>
        <p:spPr>
          <a:xfrm flipH="1" flipV="1">
            <a:off x="9308969" y="1557779"/>
            <a:ext cx="952108" cy="706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142AEA-52A5-44D1-AAD2-6E2C8F19C95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84012" y="3860669"/>
            <a:ext cx="69914" cy="386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E2D43-717B-4750-86F2-E8D93B57805D}"/>
              </a:ext>
            </a:extLst>
          </p:cNvPr>
          <p:cNvSpPr/>
          <p:nvPr/>
        </p:nvSpPr>
        <p:spPr>
          <a:xfrm>
            <a:off x="702297" y="1230198"/>
            <a:ext cx="3676454" cy="427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05C7-FC60-4917-AC63-C1000C923EA2}"/>
              </a:ext>
            </a:extLst>
          </p:cNvPr>
          <p:cNvSpPr/>
          <p:nvPr/>
        </p:nvSpPr>
        <p:spPr>
          <a:xfrm>
            <a:off x="1875933" y="1668545"/>
            <a:ext cx="1069942" cy="62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theme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8DCD5-2B24-40DA-86DF-C958A48E71F5}"/>
              </a:ext>
            </a:extLst>
          </p:cNvPr>
          <p:cNvCxnSpPr>
            <a:cxnSpLocks/>
          </p:cNvCxnSpPr>
          <p:nvPr/>
        </p:nvCxnSpPr>
        <p:spPr>
          <a:xfrm flipH="1" flipV="1">
            <a:off x="2842181" y="2036190"/>
            <a:ext cx="4055099" cy="1480403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88F02-C58F-4B2C-8814-6B1FFA32463E}"/>
              </a:ext>
            </a:extLst>
          </p:cNvPr>
          <p:cNvSpPr/>
          <p:nvPr/>
        </p:nvSpPr>
        <p:spPr>
          <a:xfrm>
            <a:off x="1278902" y="3232216"/>
            <a:ext cx="1069942" cy="62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A410AB-37AE-4B61-BE85-108751E8AB64}"/>
              </a:ext>
            </a:extLst>
          </p:cNvPr>
          <p:cNvSpPr/>
          <p:nvPr/>
        </p:nvSpPr>
        <p:spPr>
          <a:xfrm>
            <a:off x="6958944" y="3308808"/>
            <a:ext cx="789889" cy="55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themetoggle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A1629-45EA-4CAA-95CF-4E4170AECBFC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V="1">
            <a:off x="7353889" y="3051142"/>
            <a:ext cx="259827" cy="257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91A6-7F7F-4F3C-B007-AE964F78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87F-4B29-46FB-9935-A863DBE9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 err="1"/>
              <a:t>Vscode</a:t>
            </a:r>
            <a:r>
              <a:rPr lang="fr-FR" strike="sngStrike" dirty="0"/>
              <a:t> (Microsoft)</a:t>
            </a:r>
          </a:p>
          <a:p>
            <a:r>
              <a:rPr lang="fr-FR" strike="sngStrike" dirty="0"/>
              <a:t>Git + </a:t>
            </a:r>
            <a:r>
              <a:rPr lang="fr-FR" strike="sngStrike" dirty="0" err="1"/>
              <a:t>TortoiseGit</a:t>
            </a:r>
            <a:endParaRPr lang="fr-FR" strike="sngStrike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nvm-windows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99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473A-3D37-4594-8AF0-79E5C90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fromFetch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7D22FF-26D4-490C-859D-EAD984B484B5}"/>
              </a:ext>
            </a:extLst>
          </p:cNvPr>
          <p:cNvCxnSpPr/>
          <p:nvPr/>
        </p:nvCxnSpPr>
        <p:spPr>
          <a:xfrm flipV="1">
            <a:off x="546755" y="2238866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03ACD5-E3DD-47F1-A687-73E9848B1CF8}"/>
              </a:ext>
            </a:extLst>
          </p:cNvPr>
          <p:cNvCxnSpPr/>
          <p:nvPr/>
        </p:nvCxnSpPr>
        <p:spPr>
          <a:xfrm>
            <a:off x="796565" y="1918355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1349088-A535-47F1-A3EA-3EEC52D7765C}"/>
              </a:ext>
            </a:extLst>
          </p:cNvPr>
          <p:cNvSpPr/>
          <p:nvPr/>
        </p:nvSpPr>
        <p:spPr>
          <a:xfrm>
            <a:off x="3332374" y="1956061"/>
            <a:ext cx="782425" cy="66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9F4524-7288-433D-9070-99258FEC90E6}"/>
              </a:ext>
            </a:extLst>
          </p:cNvPr>
          <p:cNvCxnSpPr/>
          <p:nvPr/>
        </p:nvCxnSpPr>
        <p:spPr>
          <a:xfrm>
            <a:off x="4157221" y="1800520"/>
            <a:ext cx="0" cy="9851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AF464-E034-4F37-8FC1-B02BF260EE7E}"/>
              </a:ext>
            </a:extLst>
          </p:cNvPr>
          <p:cNvCxnSpPr/>
          <p:nvPr/>
        </p:nvCxnSpPr>
        <p:spPr>
          <a:xfrm flipV="1">
            <a:off x="546755" y="4257774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636D4-0382-4398-97ED-80330314B640}"/>
              </a:ext>
            </a:extLst>
          </p:cNvPr>
          <p:cNvCxnSpPr/>
          <p:nvPr/>
        </p:nvCxnSpPr>
        <p:spPr>
          <a:xfrm>
            <a:off x="796565" y="3937263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C89BE-360D-4A93-820F-19F19FDAD700}"/>
              </a:ext>
            </a:extLst>
          </p:cNvPr>
          <p:cNvCxnSpPr/>
          <p:nvPr/>
        </p:nvCxnSpPr>
        <p:spPr>
          <a:xfrm>
            <a:off x="3502058" y="4029959"/>
            <a:ext cx="358218" cy="5326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50BF8-DA51-4039-B2A0-BA9F6E7A013E}"/>
              </a:ext>
            </a:extLst>
          </p:cNvPr>
          <p:cNvCxnSpPr/>
          <p:nvPr/>
        </p:nvCxnSpPr>
        <p:spPr>
          <a:xfrm flipH="1">
            <a:off x="3511485" y="3937263"/>
            <a:ext cx="339364" cy="663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6BBF-9DA1-4756-B6EB-8B6FDFD79731}"/>
              </a:ext>
            </a:extLst>
          </p:cNvPr>
          <p:cNvCxnSpPr/>
          <p:nvPr/>
        </p:nvCxnSpPr>
        <p:spPr>
          <a:xfrm flipV="1">
            <a:off x="600174" y="5467550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C8839D-A583-48CE-9907-A86ED4E9AF46}"/>
              </a:ext>
            </a:extLst>
          </p:cNvPr>
          <p:cNvCxnSpPr/>
          <p:nvPr/>
        </p:nvCxnSpPr>
        <p:spPr>
          <a:xfrm>
            <a:off x="849984" y="5147039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47E1A-BA30-40E9-9BA8-8C04BCEA2927}"/>
              </a:ext>
            </a:extLst>
          </p:cNvPr>
          <p:cNvCxnSpPr/>
          <p:nvPr/>
        </p:nvCxnSpPr>
        <p:spPr>
          <a:xfrm>
            <a:off x="5872899" y="1272619"/>
            <a:ext cx="70701" cy="51941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5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C086-6040-4551-BDE7-09DCCE89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A997A-C95C-4673-AD78-8EA8DCD35AC6}"/>
              </a:ext>
            </a:extLst>
          </p:cNvPr>
          <p:cNvCxnSpPr/>
          <p:nvPr/>
        </p:nvCxnSpPr>
        <p:spPr>
          <a:xfrm>
            <a:off x="306371" y="2460396"/>
            <a:ext cx="116939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7B837-CFD2-4B54-AB69-C013E8434D91}"/>
              </a:ext>
            </a:extLst>
          </p:cNvPr>
          <p:cNvCxnSpPr/>
          <p:nvPr/>
        </p:nvCxnSpPr>
        <p:spPr>
          <a:xfrm>
            <a:off x="1022808" y="2083324"/>
            <a:ext cx="0" cy="829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7C509-48A9-4E12-8C25-9EB43978496B}"/>
              </a:ext>
            </a:extLst>
          </p:cNvPr>
          <p:cNvCxnSpPr/>
          <p:nvPr/>
        </p:nvCxnSpPr>
        <p:spPr>
          <a:xfrm>
            <a:off x="4064524" y="2045617"/>
            <a:ext cx="0" cy="829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077DB4-E092-4F5C-9078-D661FE7482AA}"/>
              </a:ext>
            </a:extLst>
          </p:cNvPr>
          <p:cNvSpPr/>
          <p:nvPr/>
        </p:nvSpPr>
        <p:spPr>
          <a:xfrm>
            <a:off x="1069943" y="2257720"/>
            <a:ext cx="94267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31192-D199-443D-A52C-47900974652C}"/>
              </a:ext>
            </a:extLst>
          </p:cNvPr>
          <p:cNvSpPr txBox="1"/>
          <p:nvPr/>
        </p:nvSpPr>
        <p:spPr>
          <a:xfrm>
            <a:off x="777711" y="16544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58192-616C-4B2F-A04A-C9601867139E}"/>
              </a:ext>
            </a:extLst>
          </p:cNvPr>
          <p:cNvSpPr txBox="1"/>
          <p:nvPr/>
        </p:nvSpPr>
        <p:spPr>
          <a:xfrm>
            <a:off x="3652887" y="167953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89DD7-2359-4148-8670-842838CC2863}"/>
              </a:ext>
            </a:extLst>
          </p:cNvPr>
          <p:cNvSpPr/>
          <p:nvPr/>
        </p:nvSpPr>
        <p:spPr>
          <a:xfrm>
            <a:off x="4106944" y="2257720"/>
            <a:ext cx="97412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288562-8639-4E7F-8DFD-D74A393E2B34}"/>
              </a:ext>
            </a:extLst>
          </p:cNvPr>
          <p:cNvCxnSpPr/>
          <p:nvPr/>
        </p:nvCxnSpPr>
        <p:spPr>
          <a:xfrm flipV="1">
            <a:off x="268664" y="3803715"/>
            <a:ext cx="11731658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B4B2F-C456-4E11-A27C-0862D4AE9F0C}"/>
              </a:ext>
            </a:extLst>
          </p:cNvPr>
          <p:cNvSpPr/>
          <p:nvPr/>
        </p:nvSpPr>
        <p:spPr>
          <a:xfrm>
            <a:off x="1508289" y="5274297"/>
            <a:ext cx="2832754" cy="12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C1BDC-FD75-401B-BED0-201A14C58E50}"/>
              </a:ext>
            </a:extLst>
          </p:cNvPr>
          <p:cNvSpPr/>
          <p:nvPr/>
        </p:nvSpPr>
        <p:spPr>
          <a:xfrm>
            <a:off x="1715678" y="5472260"/>
            <a:ext cx="970961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5BFC8-FF70-4AF4-B6B0-95BFF4D314DC}"/>
              </a:ext>
            </a:extLst>
          </p:cNvPr>
          <p:cNvSpPr/>
          <p:nvPr/>
        </p:nvSpPr>
        <p:spPr>
          <a:xfrm>
            <a:off x="3167406" y="5472260"/>
            <a:ext cx="970961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2458C-C463-4D5C-8C27-687B1BBDD146}"/>
              </a:ext>
            </a:extLst>
          </p:cNvPr>
          <p:cNvCxnSpPr/>
          <p:nvPr/>
        </p:nvCxnSpPr>
        <p:spPr>
          <a:xfrm>
            <a:off x="2686639" y="5627802"/>
            <a:ext cx="480767" cy="32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78D5A6-877E-46FA-B752-12E52701315D}"/>
              </a:ext>
            </a:extLst>
          </p:cNvPr>
          <p:cNvCxnSpPr/>
          <p:nvPr/>
        </p:nvCxnSpPr>
        <p:spPr>
          <a:xfrm flipH="1">
            <a:off x="2634792" y="6155703"/>
            <a:ext cx="494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7D6E1-61EA-4479-A2CD-5A0E5E4C8FA7}"/>
              </a:ext>
            </a:extLst>
          </p:cNvPr>
          <p:cNvCxnSpPr/>
          <p:nvPr/>
        </p:nvCxnSpPr>
        <p:spPr>
          <a:xfrm flipV="1">
            <a:off x="1904214" y="4746396"/>
            <a:ext cx="42421" cy="725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42A7F-AFDB-481F-97C9-990C97D93EF1}"/>
              </a:ext>
            </a:extLst>
          </p:cNvPr>
          <p:cNvSpPr/>
          <p:nvPr/>
        </p:nvSpPr>
        <p:spPr>
          <a:xfrm>
            <a:off x="1715678" y="4350470"/>
            <a:ext cx="815419" cy="39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38D7C-8DF6-4524-B625-607BE994BD58}"/>
              </a:ext>
            </a:extLst>
          </p:cNvPr>
          <p:cNvCxnSpPr>
            <a:endCxn id="17" idx="0"/>
          </p:cNvCxnSpPr>
          <p:nvPr/>
        </p:nvCxnSpPr>
        <p:spPr>
          <a:xfrm flipH="1">
            <a:off x="2201159" y="4779389"/>
            <a:ext cx="94268" cy="6928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0CBEB5-7B6F-4C8D-814F-C35BFAAFB8F4}"/>
              </a:ext>
            </a:extLst>
          </p:cNvPr>
          <p:cNvSpPr txBox="1"/>
          <p:nvPr/>
        </p:nvSpPr>
        <p:spPr>
          <a:xfrm>
            <a:off x="11260318" y="19843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2A438-09B4-4A3B-A4DE-4DC6B646EFD3}"/>
              </a:ext>
            </a:extLst>
          </p:cNvPr>
          <p:cNvSpPr txBox="1"/>
          <p:nvPr/>
        </p:nvSpPr>
        <p:spPr>
          <a:xfrm>
            <a:off x="10845539" y="332059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Disque Dur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E2D76F-5EA4-4B23-B5D0-8F019182F537}"/>
              </a:ext>
            </a:extLst>
          </p:cNvPr>
          <p:cNvCxnSpPr/>
          <p:nvPr/>
        </p:nvCxnSpPr>
        <p:spPr>
          <a:xfrm>
            <a:off x="1117076" y="2766767"/>
            <a:ext cx="108409" cy="95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6F7967C-AF3A-4376-B35D-2C8CD72C1D86}"/>
              </a:ext>
            </a:extLst>
          </p:cNvPr>
          <p:cNvSpPr/>
          <p:nvPr/>
        </p:nvSpPr>
        <p:spPr>
          <a:xfrm>
            <a:off x="1287545" y="3633411"/>
            <a:ext cx="5966377" cy="43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CA023-4E84-4BE4-B323-9030586776DB}"/>
              </a:ext>
            </a:extLst>
          </p:cNvPr>
          <p:cNvCxnSpPr>
            <a:cxnSpLocks/>
          </p:cNvCxnSpPr>
          <p:nvPr/>
        </p:nvCxnSpPr>
        <p:spPr>
          <a:xfrm flipV="1">
            <a:off x="7132163" y="2597086"/>
            <a:ext cx="121763" cy="956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F5C8BE-1D51-4D4F-A63B-8E2DFAE8E21C}"/>
              </a:ext>
            </a:extLst>
          </p:cNvPr>
          <p:cNvCxnSpPr>
            <a:cxnSpLocks/>
          </p:cNvCxnSpPr>
          <p:nvPr/>
        </p:nvCxnSpPr>
        <p:spPr>
          <a:xfrm>
            <a:off x="7336930" y="1948992"/>
            <a:ext cx="25404" cy="1034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22442F-5FA5-4F85-9D4F-06623A5696FF}"/>
              </a:ext>
            </a:extLst>
          </p:cNvPr>
          <p:cNvCxnSpPr/>
          <p:nvPr/>
        </p:nvCxnSpPr>
        <p:spPr>
          <a:xfrm>
            <a:off x="2474536" y="4779389"/>
            <a:ext cx="1055802" cy="645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5A5ABA-056A-47B6-8BF1-DE5CABBD6775}"/>
              </a:ext>
            </a:extLst>
          </p:cNvPr>
          <p:cNvSpPr/>
          <p:nvPr/>
        </p:nvSpPr>
        <p:spPr>
          <a:xfrm>
            <a:off x="7429627" y="2265968"/>
            <a:ext cx="94267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45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543A-E717-43D2-B640-BC0430B1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3FFDF-FEBC-40EF-8AC0-2FF605D14828}"/>
              </a:ext>
            </a:extLst>
          </p:cNvPr>
          <p:cNvCxnSpPr/>
          <p:nvPr/>
        </p:nvCxnSpPr>
        <p:spPr>
          <a:xfrm flipV="1">
            <a:off x="499621" y="2446256"/>
            <a:ext cx="11458280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69B6D-1DA2-4B1F-8F34-C6FAEA2A169E}"/>
              </a:ext>
            </a:extLst>
          </p:cNvPr>
          <p:cNvCxnSpPr/>
          <p:nvPr/>
        </p:nvCxnSpPr>
        <p:spPr>
          <a:xfrm>
            <a:off x="791852" y="2121031"/>
            <a:ext cx="0" cy="754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74DB5F-DD7B-4F06-9868-74FCDAD41D78}"/>
              </a:ext>
            </a:extLst>
          </p:cNvPr>
          <p:cNvSpPr txBox="1"/>
          <p:nvPr/>
        </p:nvSpPr>
        <p:spPr>
          <a:xfrm>
            <a:off x="362932" y="292579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116C6B-4A79-4528-90EE-23210748D52D}"/>
              </a:ext>
            </a:extLst>
          </p:cNvPr>
          <p:cNvCxnSpPr/>
          <p:nvPr/>
        </p:nvCxnSpPr>
        <p:spPr>
          <a:xfrm>
            <a:off x="1767526" y="2201159"/>
            <a:ext cx="0" cy="51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5B4-A988-487B-AC4A-C8B896A0CF46}"/>
              </a:ext>
            </a:extLst>
          </p:cNvPr>
          <p:cNvSpPr txBox="1"/>
          <p:nvPr/>
        </p:nvSpPr>
        <p:spPr>
          <a:xfrm>
            <a:off x="1457847" y="2925791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7EB72-B781-4FB9-92B2-419ED05720AE}"/>
              </a:ext>
            </a:extLst>
          </p:cNvPr>
          <p:cNvCxnSpPr/>
          <p:nvPr/>
        </p:nvCxnSpPr>
        <p:spPr>
          <a:xfrm>
            <a:off x="3068425" y="2201159"/>
            <a:ext cx="0" cy="560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B160D-15B9-4D80-8F0C-1E28557AA441}"/>
              </a:ext>
            </a:extLst>
          </p:cNvPr>
          <p:cNvSpPr txBox="1"/>
          <p:nvPr/>
        </p:nvSpPr>
        <p:spPr>
          <a:xfrm>
            <a:off x="2846895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D4AD04-2671-4A30-8214-C0FEAA5D4EEE}"/>
              </a:ext>
            </a:extLst>
          </p:cNvPr>
          <p:cNvCxnSpPr/>
          <p:nvPr/>
        </p:nvCxnSpPr>
        <p:spPr>
          <a:xfrm>
            <a:off x="3879130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80CF90-0297-4033-B7EE-09DF7E58E08E}"/>
              </a:ext>
            </a:extLst>
          </p:cNvPr>
          <p:cNvSpPr txBox="1"/>
          <p:nvPr/>
        </p:nvSpPr>
        <p:spPr>
          <a:xfrm>
            <a:off x="3586900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DE0B0-17CF-47BD-BA6D-AB246D844161}"/>
              </a:ext>
            </a:extLst>
          </p:cNvPr>
          <p:cNvCxnSpPr/>
          <p:nvPr/>
        </p:nvCxnSpPr>
        <p:spPr>
          <a:xfrm>
            <a:off x="6396087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075E53-3BBA-4B6F-9DE7-0110AE5CB23F}"/>
              </a:ext>
            </a:extLst>
          </p:cNvPr>
          <p:cNvSpPr txBox="1"/>
          <p:nvPr/>
        </p:nvSpPr>
        <p:spPr>
          <a:xfrm>
            <a:off x="6096000" y="28751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72245-7FBB-4943-AD3A-18097AD33599}"/>
              </a:ext>
            </a:extLst>
          </p:cNvPr>
          <p:cNvCxnSpPr/>
          <p:nvPr/>
        </p:nvCxnSpPr>
        <p:spPr>
          <a:xfrm>
            <a:off x="8517118" y="2177592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B5E8EC-AE3F-4C7C-82BA-DFFE6045BADB}"/>
              </a:ext>
            </a:extLst>
          </p:cNvPr>
          <p:cNvSpPr txBox="1"/>
          <p:nvPr/>
        </p:nvSpPr>
        <p:spPr>
          <a:xfrm>
            <a:off x="8225053" y="2957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925ED-E9CF-4603-A64F-91459C194271}"/>
              </a:ext>
            </a:extLst>
          </p:cNvPr>
          <p:cNvCxnSpPr/>
          <p:nvPr/>
        </p:nvCxnSpPr>
        <p:spPr>
          <a:xfrm>
            <a:off x="9206846" y="2121031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9E29E-54E2-47B5-8B46-FF2C2665975D}"/>
              </a:ext>
            </a:extLst>
          </p:cNvPr>
          <p:cNvSpPr txBox="1"/>
          <p:nvPr/>
        </p:nvSpPr>
        <p:spPr>
          <a:xfrm>
            <a:off x="9073299" y="3068425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86E65-DC21-4F66-ABD3-6B4314AC2D98}"/>
              </a:ext>
            </a:extLst>
          </p:cNvPr>
          <p:cNvCxnSpPr/>
          <p:nvPr/>
        </p:nvCxnSpPr>
        <p:spPr>
          <a:xfrm>
            <a:off x="9516359" y="2177592"/>
            <a:ext cx="206447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6558CC-1D3D-4675-8557-2248E723AF3C}"/>
              </a:ext>
            </a:extLst>
          </p:cNvPr>
          <p:cNvCxnSpPr/>
          <p:nvPr/>
        </p:nvCxnSpPr>
        <p:spPr>
          <a:xfrm>
            <a:off x="6693031" y="1649691"/>
            <a:ext cx="0" cy="2705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7E50E5-4D84-4CDD-8DF8-3B7F250A2B72}"/>
              </a:ext>
            </a:extLst>
          </p:cNvPr>
          <p:cNvSpPr txBox="1"/>
          <p:nvPr/>
        </p:nvSpPr>
        <p:spPr>
          <a:xfrm>
            <a:off x="6348953" y="448244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B7D4E3-EF19-415B-A6E0-8950FA107407}"/>
              </a:ext>
            </a:extLst>
          </p:cNvPr>
          <p:cNvCxnSpPr/>
          <p:nvPr/>
        </p:nvCxnSpPr>
        <p:spPr>
          <a:xfrm>
            <a:off x="7569724" y="1753386"/>
            <a:ext cx="0" cy="1684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AEBCC9B-1414-4E8D-81DA-6F70341E3513}"/>
              </a:ext>
            </a:extLst>
          </p:cNvPr>
          <p:cNvSpPr txBox="1"/>
          <p:nvPr/>
        </p:nvSpPr>
        <p:spPr>
          <a:xfrm>
            <a:off x="7221308" y="3484296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F861C-8ACF-4436-843E-36B1BA9524FC}"/>
              </a:ext>
            </a:extLst>
          </p:cNvPr>
          <p:cNvCxnSpPr/>
          <p:nvPr/>
        </p:nvCxnSpPr>
        <p:spPr>
          <a:xfrm>
            <a:off x="3996965" y="1489435"/>
            <a:ext cx="0" cy="341721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3C842-2238-47C7-B5B4-3DB0889EE9A4}"/>
              </a:ext>
            </a:extLst>
          </p:cNvPr>
          <p:cNvSpPr txBox="1"/>
          <p:nvPr/>
        </p:nvSpPr>
        <p:spPr>
          <a:xfrm>
            <a:off x="3499638" y="5128776"/>
            <a:ext cx="2091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Jscript</a:t>
            </a:r>
            <a:r>
              <a:rPr lang="fr-FR" dirty="0"/>
              <a:t> (javascript IE)</a:t>
            </a:r>
          </a:p>
          <a:p>
            <a:r>
              <a:rPr lang="fr-FR" dirty="0"/>
              <a:t>API ActiveX</a:t>
            </a:r>
          </a:p>
          <a:p>
            <a:r>
              <a:rPr lang="fr-FR" dirty="0" err="1"/>
              <a:t>XMLHttpRequest</a:t>
            </a:r>
            <a:endParaRPr lang="fr-FR" dirty="0"/>
          </a:p>
          <a:p>
            <a:r>
              <a:rPr lang="fr-FR" dirty="0"/>
              <a:t>ajax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91F51-1A67-436F-920F-40F353C1A965}"/>
              </a:ext>
            </a:extLst>
          </p:cNvPr>
          <p:cNvCxnSpPr/>
          <p:nvPr/>
        </p:nvCxnSpPr>
        <p:spPr>
          <a:xfrm>
            <a:off x="8592532" y="1390454"/>
            <a:ext cx="32994" cy="33512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6540-0396-4D18-AD38-5B7C1AD89F81}"/>
              </a:ext>
            </a:extLst>
          </p:cNvPr>
          <p:cNvSpPr txBox="1"/>
          <p:nvPr/>
        </p:nvSpPr>
        <p:spPr>
          <a:xfrm>
            <a:off x="8319155" y="4906652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fetch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B5F89-1E13-438D-B64C-88442CC957B1}"/>
              </a:ext>
            </a:extLst>
          </p:cNvPr>
          <p:cNvCxnSpPr/>
          <p:nvPr/>
        </p:nvCxnSpPr>
        <p:spPr>
          <a:xfrm>
            <a:off x="10402478" y="1333893"/>
            <a:ext cx="37708" cy="349734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C176E4-5151-4BC2-8D81-3F70C0EBBCDA}"/>
              </a:ext>
            </a:extLst>
          </p:cNvPr>
          <p:cNvSpPr txBox="1"/>
          <p:nvPr/>
        </p:nvSpPr>
        <p:spPr>
          <a:xfrm>
            <a:off x="10152668" y="4906652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rxjs</a:t>
            </a:r>
            <a:r>
              <a:rPr lang="fr-FR" dirty="0"/>
              <a:t> </a:t>
            </a:r>
            <a:r>
              <a:rPr lang="fr-FR" dirty="0" err="1"/>
              <a:t>fromfetch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2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308-8C8F-42EF-9C3D-BCA6ABE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3-tiers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A5B28-B498-41F3-AF94-3898F9ED20D3}"/>
              </a:ext>
            </a:extLst>
          </p:cNvPr>
          <p:cNvSpPr/>
          <p:nvPr/>
        </p:nvSpPr>
        <p:spPr>
          <a:xfrm>
            <a:off x="3634033" y="2851608"/>
            <a:ext cx="3879130" cy="7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95883-D6DC-4CEF-8AC4-6984BECEDF9E}"/>
              </a:ext>
            </a:extLst>
          </p:cNvPr>
          <p:cNvSpPr/>
          <p:nvPr/>
        </p:nvSpPr>
        <p:spPr>
          <a:xfrm>
            <a:off x="3634033" y="4257624"/>
            <a:ext cx="3879130" cy="70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48F3911-9F05-47B3-B269-C04108D13ACB}"/>
              </a:ext>
            </a:extLst>
          </p:cNvPr>
          <p:cNvSpPr/>
          <p:nvPr/>
        </p:nvSpPr>
        <p:spPr>
          <a:xfrm>
            <a:off x="5015060" y="1395166"/>
            <a:ext cx="1117076" cy="85783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49EE-9DD8-4651-B289-B7C7B1261E19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5573598" y="2253005"/>
            <a:ext cx="0" cy="5986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D7751-E459-448E-ABC6-DF7501B7C9A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3598" y="3553905"/>
            <a:ext cx="0" cy="70371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53129-6E99-44CE-AF58-3024831DCF99}"/>
              </a:ext>
            </a:extLst>
          </p:cNvPr>
          <p:cNvSpPr/>
          <p:nvPr/>
        </p:nvSpPr>
        <p:spPr>
          <a:xfrm>
            <a:off x="3634033" y="5602514"/>
            <a:ext cx="3879130" cy="70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DB4A20-50FE-45C7-87AC-A4EE5E2D5E4A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573598" y="4959921"/>
            <a:ext cx="0" cy="64259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216C7-05F6-4C27-B3E8-696592770D16}"/>
              </a:ext>
            </a:extLst>
          </p:cNvPr>
          <p:cNvSpPr txBox="1"/>
          <p:nvPr/>
        </p:nvSpPr>
        <p:spPr>
          <a:xfrm>
            <a:off x="8809348" y="2974157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2D4-A97C-47DB-8CA4-1E3A585CD097}"/>
              </a:ext>
            </a:extLst>
          </p:cNvPr>
          <p:cNvSpPr txBox="1"/>
          <p:nvPr/>
        </p:nvSpPr>
        <p:spPr>
          <a:xfrm>
            <a:off x="8884762" y="51532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2A52403-1AFB-4898-89B7-F87E4E23F19A}"/>
              </a:ext>
            </a:extLst>
          </p:cNvPr>
          <p:cNvSpPr/>
          <p:nvPr/>
        </p:nvSpPr>
        <p:spPr>
          <a:xfrm>
            <a:off x="7894948" y="4501299"/>
            <a:ext cx="457200" cy="167325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35-F6A3-4512-A160-052F3520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C186-C409-40C3-9DAD-931E423C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https://hslpicker.com/</a:t>
            </a:r>
            <a:endParaRPr lang="fr-FR" dirty="0"/>
          </a:p>
          <a:p>
            <a:r>
              <a:rPr lang="fr-FR" dirty="0">
                <a:hlinkClick r:id="rId5"/>
              </a:rPr>
              <a:t>https://lawsofux.com/</a:t>
            </a:r>
            <a:endParaRPr lang="fr-FR" dirty="0"/>
          </a:p>
          <a:p>
            <a:r>
              <a:rPr lang="fr-FR" dirty="0"/>
              <a:t>Utility Type (</a:t>
            </a:r>
            <a:r>
              <a:rPr lang="fr-FR" dirty="0" err="1"/>
              <a:t>typescript</a:t>
            </a:r>
            <a:r>
              <a:rPr lang="fr-FR" dirty="0"/>
              <a:t>) </a:t>
            </a:r>
            <a:r>
              <a:rPr lang="fr-FR" dirty="0">
                <a:hlinkClick r:id="rId6"/>
              </a:rPr>
              <a:t>https://www.typescriptlang.org/docs/handbook/utility-types.html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7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36D6-7E22-407C-A14F-B26D40D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37D5-D0D2-40F6-A3E9-4F03C5EF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 (</a:t>
            </a:r>
            <a:r>
              <a:rPr lang="fr-FR" dirty="0" err="1"/>
              <a:t>alexander</a:t>
            </a:r>
            <a:r>
              <a:rPr lang="fr-FR" dirty="0"/>
              <a:t>)</a:t>
            </a:r>
          </a:p>
          <a:p>
            <a:r>
              <a:rPr lang="fr-FR" dirty="0" err="1"/>
              <a:t>SonarLint</a:t>
            </a:r>
            <a:r>
              <a:rPr lang="fr-FR" dirty="0"/>
              <a:t> (un peu violent)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Auto Rename Tag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33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D5509-A385-4BD7-8045-0B96533D484C}"/>
              </a:ext>
            </a:extLst>
          </p:cNvPr>
          <p:cNvSpPr/>
          <p:nvPr/>
        </p:nvSpPr>
        <p:spPr>
          <a:xfrm>
            <a:off x="315798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B78A2-FB6A-44ED-8D3D-35E45CF63F0A}"/>
              </a:ext>
            </a:extLst>
          </p:cNvPr>
          <p:cNvSpPr/>
          <p:nvPr/>
        </p:nvSpPr>
        <p:spPr>
          <a:xfrm>
            <a:off x="315798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25C1A-3D06-44AC-8B11-95ABF161A4CD}"/>
              </a:ext>
            </a:extLst>
          </p:cNvPr>
          <p:cNvSpPr/>
          <p:nvPr/>
        </p:nvSpPr>
        <p:spPr>
          <a:xfrm>
            <a:off x="315798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C69B-1D3E-4CFA-AE3F-308E11C6ABCF}"/>
              </a:ext>
            </a:extLst>
          </p:cNvPr>
          <p:cNvSpPr/>
          <p:nvPr/>
        </p:nvSpPr>
        <p:spPr>
          <a:xfrm>
            <a:off x="428920" y="1251408"/>
            <a:ext cx="353506" cy="4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8B6C-A2AC-476F-87DE-A65948BB39F3}"/>
              </a:ext>
            </a:extLst>
          </p:cNvPr>
          <p:cNvSpPr txBox="1"/>
          <p:nvPr/>
        </p:nvSpPr>
        <p:spPr>
          <a:xfrm>
            <a:off x="782426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7BE8B-14A4-4EB0-B064-D78D37114BD4}"/>
              </a:ext>
            </a:extLst>
          </p:cNvPr>
          <p:cNvSpPr/>
          <p:nvPr/>
        </p:nvSpPr>
        <p:spPr>
          <a:xfrm>
            <a:off x="989814" y="3261674"/>
            <a:ext cx="1390454" cy="43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18FA9-2FB4-4212-9147-BB526704050C}"/>
              </a:ext>
            </a:extLst>
          </p:cNvPr>
          <p:cNvSpPr txBox="1"/>
          <p:nvPr/>
        </p:nvSpPr>
        <p:spPr>
          <a:xfrm>
            <a:off x="605673" y="2490438"/>
            <a:ext cx="223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B94DD-5F63-4818-9C04-0995E95BC53B}"/>
              </a:ext>
            </a:extLst>
          </p:cNvPr>
          <p:cNvSpPr/>
          <p:nvPr/>
        </p:nvSpPr>
        <p:spPr>
          <a:xfrm>
            <a:off x="3344160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C5683-5A24-4D07-A024-45C13A86B628}"/>
              </a:ext>
            </a:extLst>
          </p:cNvPr>
          <p:cNvSpPr/>
          <p:nvPr/>
        </p:nvSpPr>
        <p:spPr>
          <a:xfrm>
            <a:off x="3344160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F2644-9C0E-442B-BD45-D9FA30EF1570}"/>
              </a:ext>
            </a:extLst>
          </p:cNvPr>
          <p:cNvSpPr/>
          <p:nvPr/>
        </p:nvSpPr>
        <p:spPr>
          <a:xfrm>
            <a:off x="3344160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DBB4D-16CF-45EE-AE8D-D20028FD3A86}"/>
              </a:ext>
            </a:extLst>
          </p:cNvPr>
          <p:cNvSpPr/>
          <p:nvPr/>
        </p:nvSpPr>
        <p:spPr>
          <a:xfrm>
            <a:off x="3457282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F273A-57FF-4165-A284-75963150130C}"/>
              </a:ext>
            </a:extLst>
          </p:cNvPr>
          <p:cNvSpPr txBox="1"/>
          <p:nvPr/>
        </p:nvSpPr>
        <p:spPr>
          <a:xfrm>
            <a:off x="3810788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BFDDC-70FA-4595-AE73-2E4252DFAD5B}"/>
              </a:ext>
            </a:extLst>
          </p:cNvPr>
          <p:cNvSpPr txBox="1"/>
          <p:nvPr/>
        </p:nvSpPr>
        <p:spPr>
          <a:xfrm>
            <a:off x="3810788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CEC84-00CB-46D4-855C-54DC92219FED}"/>
              </a:ext>
            </a:extLst>
          </p:cNvPr>
          <p:cNvSpPr/>
          <p:nvPr/>
        </p:nvSpPr>
        <p:spPr>
          <a:xfrm>
            <a:off x="3568045" y="2276573"/>
            <a:ext cx="2361415" cy="3619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342D8E-A8DE-43D9-83DD-B6BD03DE7D44}"/>
              </a:ext>
            </a:extLst>
          </p:cNvPr>
          <p:cNvSpPr/>
          <p:nvPr/>
        </p:nvSpPr>
        <p:spPr>
          <a:xfrm>
            <a:off x="626254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43451B-68CD-47AE-83A7-97DB21AEF676}"/>
              </a:ext>
            </a:extLst>
          </p:cNvPr>
          <p:cNvSpPr/>
          <p:nvPr/>
        </p:nvSpPr>
        <p:spPr>
          <a:xfrm>
            <a:off x="626254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01384-998E-43E2-82A2-E65BC069CC5D}"/>
              </a:ext>
            </a:extLst>
          </p:cNvPr>
          <p:cNvSpPr/>
          <p:nvPr/>
        </p:nvSpPr>
        <p:spPr>
          <a:xfrm>
            <a:off x="626254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E430F-9DAE-4CDA-B5B0-15AF6C8FA947}"/>
              </a:ext>
            </a:extLst>
          </p:cNvPr>
          <p:cNvSpPr/>
          <p:nvPr/>
        </p:nvSpPr>
        <p:spPr>
          <a:xfrm>
            <a:off x="637566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BD80B-072E-48E6-B64D-4F734666102F}"/>
              </a:ext>
            </a:extLst>
          </p:cNvPr>
          <p:cNvSpPr txBox="1"/>
          <p:nvPr/>
        </p:nvSpPr>
        <p:spPr>
          <a:xfrm>
            <a:off x="672917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C1235-44A9-4F6B-86E4-62E5C2AE37D0}"/>
              </a:ext>
            </a:extLst>
          </p:cNvPr>
          <p:cNvSpPr txBox="1"/>
          <p:nvPr/>
        </p:nvSpPr>
        <p:spPr>
          <a:xfrm>
            <a:off x="6729170" y="1845967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60C46F-8434-400B-8E7E-7FC2EAFAAC38}"/>
              </a:ext>
            </a:extLst>
          </p:cNvPr>
          <p:cNvSpPr/>
          <p:nvPr/>
        </p:nvSpPr>
        <p:spPr>
          <a:xfrm>
            <a:off x="925162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C1780-1B21-45EA-BDD8-0986B53B1031}"/>
              </a:ext>
            </a:extLst>
          </p:cNvPr>
          <p:cNvSpPr/>
          <p:nvPr/>
        </p:nvSpPr>
        <p:spPr>
          <a:xfrm>
            <a:off x="925162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C6758-472B-4268-A187-8FDF81205481}"/>
              </a:ext>
            </a:extLst>
          </p:cNvPr>
          <p:cNvSpPr/>
          <p:nvPr/>
        </p:nvSpPr>
        <p:spPr>
          <a:xfrm>
            <a:off x="925162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6C923C-A05B-43C2-9281-F619B4D30B6E}"/>
              </a:ext>
            </a:extLst>
          </p:cNvPr>
          <p:cNvSpPr/>
          <p:nvPr/>
        </p:nvSpPr>
        <p:spPr>
          <a:xfrm>
            <a:off x="936474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EA938-6AB5-4A12-A06F-3A8C9A2DECDD}"/>
              </a:ext>
            </a:extLst>
          </p:cNvPr>
          <p:cNvSpPr txBox="1"/>
          <p:nvPr/>
        </p:nvSpPr>
        <p:spPr>
          <a:xfrm>
            <a:off x="971825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128B3-72F3-4DEB-BA89-174A94C7427D}"/>
              </a:ext>
            </a:extLst>
          </p:cNvPr>
          <p:cNvSpPr txBox="1"/>
          <p:nvPr/>
        </p:nvSpPr>
        <p:spPr>
          <a:xfrm>
            <a:off x="9718250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52B683-8D9C-421D-9A8E-7E1A2F64D4BB}"/>
              </a:ext>
            </a:extLst>
          </p:cNvPr>
          <p:cNvSpPr/>
          <p:nvPr/>
        </p:nvSpPr>
        <p:spPr>
          <a:xfrm>
            <a:off x="6457361" y="2950590"/>
            <a:ext cx="2370841" cy="146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A0DC7-9FD4-4A26-82EA-90375EF58657}"/>
              </a:ext>
            </a:extLst>
          </p:cNvPr>
          <p:cNvSpPr/>
          <p:nvPr/>
        </p:nvSpPr>
        <p:spPr>
          <a:xfrm>
            <a:off x="6460502" y="2425046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DE188D-BD20-4BE7-962B-363E6380A634}"/>
              </a:ext>
            </a:extLst>
          </p:cNvPr>
          <p:cNvSpPr/>
          <p:nvPr/>
        </p:nvSpPr>
        <p:spPr>
          <a:xfrm>
            <a:off x="6889616" y="2435650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ED8AE-00A7-4BE0-85CD-D6B228CEA988}"/>
              </a:ext>
            </a:extLst>
          </p:cNvPr>
          <p:cNvSpPr/>
          <p:nvPr/>
        </p:nvSpPr>
        <p:spPr>
          <a:xfrm>
            <a:off x="7325196" y="2435649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EB000A-32E0-4BA7-880E-183053E857F6}"/>
              </a:ext>
            </a:extLst>
          </p:cNvPr>
          <p:cNvSpPr/>
          <p:nvPr/>
        </p:nvSpPr>
        <p:spPr>
          <a:xfrm>
            <a:off x="5453406" y="1341633"/>
            <a:ext cx="476054" cy="22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1E2826-ED6C-4889-A4F6-BEE8A7D8A8F0}"/>
              </a:ext>
            </a:extLst>
          </p:cNvPr>
          <p:cNvSpPr/>
          <p:nvPr/>
        </p:nvSpPr>
        <p:spPr>
          <a:xfrm>
            <a:off x="9502219" y="2425046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E662EC-02A6-48D9-B8B8-0FC8EDF2AA22}"/>
              </a:ext>
            </a:extLst>
          </p:cNvPr>
          <p:cNvSpPr/>
          <p:nvPr/>
        </p:nvSpPr>
        <p:spPr>
          <a:xfrm>
            <a:off x="9502219" y="3067640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41AFC1-09BC-4D55-A89A-C3EC3493CC5B}"/>
              </a:ext>
            </a:extLst>
          </p:cNvPr>
          <p:cNvSpPr/>
          <p:nvPr/>
        </p:nvSpPr>
        <p:spPr>
          <a:xfrm>
            <a:off x="9489827" y="3681167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463D-DB9A-423F-9D21-D44E4B5A4725}"/>
              </a:ext>
            </a:extLst>
          </p:cNvPr>
          <p:cNvSpPr/>
          <p:nvPr/>
        </p:nvSpPr>
        <p:spPr>
          <a:xfrm>
            <a:off x="9482578" y="4190214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+Ajouter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17CCC-5D5C-4458-A71A-DEF0D173F5D5}"/>
              </a:ext>
            </a:extLst>
          </p:cNvPr>
          <p:cNvSpPr txBox="1"/>
          <p:nvPr/>
        </p:nvSpPr>
        <p:spPr>
          <a:xfrm>
            <a:off x="1159497" y="6645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6BAE-62E4-4304-808F-0B01B7738C29}"/>
              </a:ext>
            </a:extLst>
          </p:cNvPr>
          <p:cNvSpPr txBox="1"/>
          <p:nvPr/>
        </p:nvSpPr>
        <p:spPr>
          <a:xfrm>
            <a:off x="3810788" y="697584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71F0D-32A7-4A18-8F90-7F84A50B2342}"/>
              </a:ext>
            </a:extLst>
          </p:cNvPr>
          <p:cNvSpPr txBox="1"/>
          <p:nvPr/>
        </p:nvSpPr>
        <p:spPr>
          <a:xfrm>
            <a:off x="6980548" y="7965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0CCEE-A9D0-4C27-9CFE-673A57312DEC}"/>
              </a:ext>
            </a:extLst>
          </p:cNvPr>
          <p:cNvSpPr txBox="1"/>
          <p:nvPr/>
        </p:nvSpPr>
        <p:spPr>
          <a:xfrm>
            <a:off x="9836870" y="7965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3E5F4-47AB-421A-B69C-3E988412FC3C}"/>
              </a:ext>
            </a:extLst>
          </p:cNvPr>
          <p:cNvSpPr txBox="1"/>
          <p:nvPr/>
        </p:nvSpPr>
        <p:spPr>
          <a:xfrm>
            <a:off x="782426" y="5606592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AppHome.tsx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90B-C062-4CEB-BAD1-0CA5AA38EE07}"/>
              </a:ext>
            </a:extLst>
          </p:cNvPr>
          <p:cNvSpPr txBox="1"/>
          <p:nvPr/>
        </p:nvSpPr>
        <p:spPr>
          <a:xfrm>
            <a:off x="4053526" y="610856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AppLegal.tsx</a:t>
            </a:r>
            <a:endParaRPr lang="fr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0CE9F8-855B-4915-B5EB-763A0E06DED4}"/>
              </a:ext>
            </a:extLst>
          </p:cNvPr>
          <p:cNvSpPr txBox="1"/>
          <p:nvPr/>
        </p:nvSpPr>
        <p:spPr>
          <a:xfrm>
            <a:off x="6833877" y="5324964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AppStock.tsx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E0F11-29BB-4C41-B3DC-FF1D356A1E89}"/>
              </a:ext>
            </a:extLst>
          </p:cNvPr>
          <p:cNvSpPr txBox="1"/>
          <p:nvPr/>
        </p:nvSpPr>
        <p:spPr>
          <a:xfrm>
            <a:off x="9750339" y="5262514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AppStockAdd.tsx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72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285-B6CB-44B0-AFE4-4D090AB9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A223-3086-44E8-BD5B-86A8EFE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React.StrictMode</a:t>
            </a:r>
            <a:endParaRPr lang="en-US" dirty="0"/>
          </a:p>
          <a:p>
            <a:r>
              <a:rPr lang="fr-FR" dirty="0" err="1"/>
              <a:t>React.Fragment</a:t>
            </a:r>
            <a:r>
              <a:rPr lang="fr-FR" dirty="0"/>
              <a:t> (ou &lt;&gt;)</a:t>
            </a:r>
          </a:p>
        </p:txBody>
      </p:sp>
    </p:spTree>
    <p:extLst>
      <p:ext uri="{BB962C8B-B14F-4D97-AF65-F5344CB8AC3E}">
        <p14:creationId xmlns:p14="http://schemas.microsoft.com/office/powerpoint/2010/main" val="4084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E48-925C-4A45-BC6C-62207FA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RGAA (Accessibilité)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550-2AD4-4406-AD0C-094A536A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https://www.numerique.gouv.fr/publications/rgaa-accessibilite/</a:t>
            </a:r>
            <a:endParaRPr lang="fr-FR" dirty="0"/>
          </a:p>
          <a:p>
            <a:r>
              <a:rPr lang="fr-FR" dirty="0"/>
              <a:t>google « </a:t>
            </a:r>
            <a:r>
              <a:rPr lang="fr-FR" dirty="0" err="1"/>
              <a:t>rgaa</a:t>
            </a:r>
            <a:r>
              <a:rPr lang="fr-FR" dirty="0"/>
              <a:t> »</a:t>
            </a:r>
          </a:p>
          <a:p>
            <a:r>
              <a:rPr lang="fr-FR" dirty="0"/>
              <a:t>Utiliser les </a:t>
            </a:r>
            <a:r>
              <a:rPr lang="fr-FR" dirty="0" err="1"/>
              <a:t>semantics</a:t>
            </a:r>
            <a:r>
              <a:rPr lang="fr-FR" dirty="0"/>
              <a:t> tags (header, </a:t>
            </a:r>
            <a:r>
              <a:rPr lang="fr-FR" dirty="0" err="1"/>
              <a:t>footer</a:t>
            </a:r>
            <a:r>
              <a:rPr lang="fr-FR" dirty="0"/>
              <a:t>, main, etc.)</a:t>
            </a:r>
          </a:p>
        </p:txBody>
      </p:sp>
    </p:spTree>
    <p:extLst>
      <p:ext uri="{BB962C8B-B14F-4D97-AF65-F5344CB8AC3E}">
        <p14:creationId xmlns:p14="http://schemas.microsoft.com/office/powerpoint/2010/main" val="41553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A86D-7F0B-4259-BBBD-2789075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SVG gratuit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11DD-C520-440D-AC07-1E4FDF91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iconfinder</a:t>
            </a:r>
            <a:endParaRPr lang="fr-FR" dirty="0"/>
          </a:p>
          <a:p>
            <a:r>
              <a:rPr lang="fr-FR" dirty="0"/>
              <a:t>icons8</a:t>
            </a:r>
          </a:p>
          <a:p>
            <a:r>
              <a:rPr lang="fr-FR" dirty="0" err="1"/>
              <a:t>pixabay</a:t>
            </a:r>
            <a:endParaRPr lang="fr-FR" dirty="0"/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alternatives »</a:t>
            </a:r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vs … »</a:t>
            </a:r>
          </a:p>
        </p:txBody>
      </p:sp>
    </p:spTree>
    <p:extLst>
      <p:ext uri="{BB962C8B-B14F-4D97-AF65-F5344CB8AC3E}">
        <p14:creationId xmlns:p14="http://schemas.microsoft.com/office/powerpoint/2010/main" val="394342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Notes</vt:lpstr>
      <vt:lpstr>Logiciels</vt:lpstr>
      <vt:lpstr>architecture 3-tiers</vt:lpstr>
      <vt:lpstr>Webographie</vt:lpstr>
      <vt:lpstr>Vscode extensions</vt:lpstr>
      <vt:lpstr>PowerPoint Presentation</vt:lpstr>
      <vt:lpstr>React.*</vt:lpstr>
      <vt:lpstr>RGAA (Accessibilité)</vt:lpstr>
      <vt:lpstr>SVG gratuit</vt:lpstr>
      <vt:lpstr>Construction de police de caractères</vt:lpstr>
      <vt:lpstr>SASS</vt:lpstr>
      <vt:lpstr>Suzan Weinschenk</vt:lpstr>
      <vt:lpstr>Flexbox CSS</vt:lpstr>
      <vt:lpstr>Observable</vt:lpstr>
      <vt:lpstr>Subject = observable pilotable</vt:lpstr>
      <vt:lpstr>BehaviorSubject = Subject</vt:lpstr>
      <vt:lpstr>Javascript</vt:lpstr>
      <vt:lpstr>this</vt:lpstr>
      <vt:lpstr>PowerPoint Presentation</vt:lpstr>
      <vt:lpstr>fromFetch</vt:lpstr>
      <vt:lpstr>Javascript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63</cp:revision>
  <dcterms:created xsi:type="dcterms:W3CDTF">2021-11-29T08:36:06Z</dcterms:created>
  <dcterms:modified xsi:type="dcterms:W3CDTF">2021-11-30T16:32:53Z</dcterms:modified>
</cp:coreProperties>
</file>