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B578-1F79-4496-9920-7795EFE2F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B379F-AF4E-4BFB-A7C2-623CE7F6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F8A8-D91F-4D72-8C48-00FDD0D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3AA-6928-4576-93BC-4E2B5B3A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858F-B7B3-44EA-952D-0366DB94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5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BCAE-1AA1-4267-944B-83CACD3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98D0F-5BFD-4692-A345-E47FF25B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B8A3-2923-4150-80D7-84A28685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DD10-3A20-404B-8ACB-7F2AA6D2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13D7-5640-4279-B60B-DE61248B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F8698-E569-497E-B0AD-944C1CDDD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89E4B-C957-4443-A36F-9D755743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B6E1-2C4C-423F-B3EE-4512A598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B60F-929F-472F-B76C-BDE2F085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A4B6-8E33-450B-87B5-C252C2B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3B4E-73CA-498E-86A0-1B2E23A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9AD4-1453-42B1-954C-AFCF7C9E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F7C-DBFF-447C-9E5B-1D64F146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66AD-C5A9-441C-BEB9-7889365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1B77-4B03-45D8-82B8-DE49A2A3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1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8D6F-CA76-45A6-949C-941A3297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CCE55-25F5-49BA-8F43-F08FA7D7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1ED7-7964-48FB-A0C5-97B87792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1DE5-FE90-479B-AC58-C9B0DCB8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BEAE-64AD-44A1-ACB9-1062D7BA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B1D0-6DD4-4380-AF79-C42A2DA4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9740-B4AF-45B5-8857-B8936864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8B4B-5C47-4C6E-A374-C848F82C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788C-7428-4A56-9662-4732B444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3224-AA63-438C-928C-4B1EF882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2022-DCD7-4932-852E-38C93A70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4B4B-A6EA-48E8-8F41-994EB8D4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5248-462E-48E2-8AD2-73789671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DC38-DB83-4FD2-BDE6-BD0BFD9D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C6ED4-B6AC-4A2E-847A-1E9EF97C3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608E5-E2F0-47E8-B194-4FDA14B44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457F2-710C-4A3C-A3C4-6AEBA0C6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55E48-56E8-4D51-AF8C-9429281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514A1-497C-4B32-AC43-FF074803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84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1BF7-19B8-424A-8E50-F6CA4F22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EBEB5-07C7-4F76-8759-E4A0828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DD805-C2D8-4D91-AE5B-6C3E2EE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84419-1AAC-40F1-8DDA-0599BFAA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2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B6D0E-55C7-4D4E-805C-47E2F70F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ECD55-BCAE-456B-953D-88E3E09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F622-6A2B-46E4-B44E-72E8CCC2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0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77C7-C5AE-40B4-9024-CFD8BABE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1EC1-132D-4825-AA43-F0738B06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3AD1-3F27-4513-A529-2E4B7AB0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823CB-E4B1-4E51-9C31-42B80A59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98EC-AF87-478F-BBCE-693C641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7B17-F7D1-4D04-8B13-90B2F6A8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060-C48F-4433-BA21-F66A9900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D9183-244E-4753-8A88-A96B644B2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6D80-C1EF-4DEE-92D5-483CB8CF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782F-D494-4777-8B61-BAD5D89E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CCC5-DB0F-4151-8BDF-2242193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4F7A-3CF6-4122-85E4-A773F02B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062C-3F28-4DC1-B78B-88E60834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F4D6-EAFC-46D5-94C2-7A07903B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FB5D-062C-4A7C-A725-09C02EC52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D0D9-55C4-493B-945B-2E7D2540A0AF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CC20-5748-4835-BDA0-E4B55EEB0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3F96-4D76-4071-BF09-B81BDDA9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A1EE-14FC-4231-BA7C-F02F5547B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ithub.com/irfanmauuu/ebook-for-everyone/tree/master/UI%20%26%20U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98FC-A4D0-4351-89D9-85ED926F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B64E-F3B3-4D5A-BEC5-638F14FA1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3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E4B29-904C-4A22-A45F-CC69EA47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69" y="923589"/>
            <a:ext cx="6996864" cy="52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1887-8D9D-4C07-89B7-23E0EE2D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3049-5590-4C56-BB27-F16B22EF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/>
              <a:t>Intellicode</a:t>
            </a:r>
            <a:endParaRPr lang="fr-FR" dirty="0"/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  <a:r>
              <a:rPr lang="fr-FR" dirty="0" err="1"/>
              <a:t>completion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Tailwind</a:t>
            </a:r>
            <a:r>
              <a:rPr lang="fr-FR" dirty="0"/>
              <a:t> CSS </a:t>
            </a:r>
            <a:r>
              <a:rPr lang="fr-FR" dirty="0" err="1"/>
              <a:t>Intellisense</a:t>
            </a:r>
            <a:endParaRPr lang="fr-FR" dirty="0"/>
          </a:p>
          <a:p>
            <a:r>
              <a:rPr lang="fr-FR" dirty="0" err="1"/>
              <a:t>Tailwind</a:t>
            </a:r>
            <a:r>
              <a:rPr lang="fr-FR" dirty="0"/>
              <a:t> </a:t>
            </a:r>
            <a:r>
              <a:rPr lang="fr-FR" dirty="0" err="1"/>
              <a:t>Fold</a:t>
            </a:r>
            <a:endParaRPr lang="fr-FR" dirty="0"/>
          </a:p>
          <a:p>
            <a:r>
              <a:rPr lang="fr-FR" dirty="0"/>
              <a:t>Simple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/>
              <a:t>Template </a:t>
            </a:r>
            <a:r>
              <a:rPr lang="fr-FR"/>
              <a:t>String Converter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6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84B-B428-4701-ABFC-5AA5A021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3D70-1054-4CB3-A29A-99CB5493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7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533467-11DA-49E5-87B8-152A4295BBE3}"/>
              </a:ext>
            </a:extLst>
          </p:cNvPr>
          <p:cNvCxnSpPr/>
          <p:nvPr/>
        </p:nvCxnSpPr>
        <p:spPr>
          <a:xfrm>
            <a:off x="349218" y="1622026"/>
            <a:ext cx="11707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D63997-C4A4-4BDB-9E89-E94E6D8A631A}"/>
              </a:ext>
            </a:extLst>
          </p:cNvPr>
          <p:cNvCxnSpPr/>
          <p:nvPr/>
        </p:nvCxnSpPr>
        <p:spPr>
          <a:xfrm>
            <a:off x="523827" y="1429037"/>
            <a:ext cx="0" cy="381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44A2B4-3A81-4190-95E6-900521F3122B}"/>
              </a:ext>
            </a:extLst>
          </p:cNvPr>
          <p:cNvSpPr txBox="1"/>
          <p:nvPr/>
        </p:nvSpPr>
        <p:spPr>
          <a:xfrm>
            <a:off x="156229" y="184258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4ADE51-BA4A-4C01-AC09-EFFF74B1B698}"/>
              </a:ext>
            </a:extLst>
          </p:cNvPr>
          <p:cNvCxnSpPr/>
          <p:nvPr/>
        </p:nvCxnSpPr>
        <p:spPr>
          <a:xfrm>
            <a:off x="1622026" y="1249833"/>
            <a:ext cx="0" cy="91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2FE0-22A9-4165-ABB9-267C2BF8D023}"/>
              </a:ext>
            </a:extLst>
          </p:cNvPr>
          <p:cNvSpPr txBox="1"/>
          <p:nvPr/>
        </p:nvSpPr>
        <p:spPr>
          <a:xfrm>
            <a:off x="1387682" y="2304250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2B3-A7DF-4B22-A549-70A487E01E7E}"/>
              </a:ext>
            </a:extLst>
          </p:cNvPr>
          <p:cNvCxnSpPr/>
          <p:nvPr/>
        </p:nvCxnSpPr>
        <p:spPr>
          <a:xfrm>
            <a:off x="2196398" y="1429037"/>
            <a:ext cx="0" cy="514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F95C5-F334-41A8-BD64-DEC98EAD569A}"/>
              </a:ext>
            </a:extLst>
          </p:cNvPr>
          <p:cNvSpPr txBox="1"/>
          <p:nvPr/>
        </p:nvSpPr>
        <p:spPr>
          <a:xfrm>
            <a:off x="1883940" y="66627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398CB6-371E-4C7F-A30A-885949A2C550}"/>
              </a:ext>
            </a:extLst>
          </p:cNvPr>
          <p:cNvCxnSpPr/>
          <p:nvPr/>
        </p:nvCxnSpPr>
        <p:spPr>
          <a:xfrm>
            <a:off x="2734010" y="1429037"/>
            <a:ext cx="0" cy="514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5115B6-C3D0-4208-939B-500D134D3CF7}"/>
              </a:ext>
            </a:extLst>
          </p:cNvPr>
          <p:cNvSpPr txBox="1"/>
          <p:nvPr/>
        </p:nvSpPr>
        <p:spPr>
          <a:xfrm>
            <a:off x="2444398" y="192993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3060E5-8941-44CB-97A3-40A5A633735E}"/>
              </a:ext>
            </a:extLst>
          </p:cNvPr>
          <p:cNvCxnSpPr/>
          <p:nvPr/>
        </p:nvCxnSpPr>
        <p:spPr>
          <a:xfrm>
            <a:off x="5968872" y="1429037"/>
            <a:ext cx="0" cy="514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CEC136-CDAF-4A39-9AFB-6177446970BA}"/>
              </a:ext>
            </a:extLst>
          </p:cNvPr>
          <p:cNvSpPr txBox="1"/>
          <p:nvPr/>
        </p:nvSpPr>
        <p:spPr>
          <a:xfrm>
            <a:off x="5642500" y="192993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7D3D84-E04D-4211-A55B-98182C403D19}"/>
              </a:ext>
            </a:extLst>
          </p:cNvPr>
          <p:cNvCxnSpPr/>
          <p:nvPr/>
        </p:nvCxnSpPr>
        <p:spPr>
          <a:xfrm>
            <a:off x="8385829" y="1396850"/>
            <a:ext cx="0" cy="5790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B7C67C-1470-4CCF-B5F9-1034F7842636}"/>
              </a:ext>
            </a:extLst>
          </p:cNvPr>
          <p:cNvSpPr txBox="1"/>
          <p:nvPr/>
        </p:nvSpPr>
        <p:spPr>
          <a:xfrm>
            <a:off x="8119321" y="199380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1D1947-1786-42CC-B113-14BF9228461A}"/>
              </a:ext>
            </a:extLst>
          </p:cNvPr>
          <p:cNvCxnSpPr/>
          <p:nvPr/>
        </p:nvCxnSpPr>
        <p:spPr>
          <a:xfrm>
            <a:off x="5729934" y="790336"/>
            <a:ext cx="0" cy="2807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1E9EBC-79E8-4B96-83BB-058BB7D3C7DB}"/>
              </a:ext>
            </a:extLst>
          </p:cNvPr>
          <p:cNvSpPr txBox="1"/>
          <p:nvPr/>
        </p:nvSpPr>
        <p:spPr>
          <a:xfrm>
            <a:off x="5518565" y="3680575"/>
            <a:ext cx="11698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sz="1200" dirty="0" err="1"/>
              <a:t>require</a:t>
            </a:r>
            <a:r>
              <a:rPr lang="fr-FR" sz="1200" dirty="0"/>
              <a:t>/</a:t>
            </a:r>
          </a:p>
          <a:p>
            <a:r>
              <a:rPr lang="fr-FR" sz="1200" dirty="0" err="1"/>
              <a:t>module.exports</a:t>
            </a:r>
            <a:endParaRPr lang="fr-FR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619F1-1A50-4F50-8D58-8593380D5685}"/>
              </a:ext>
            </a:extLst>
          </p:cNvPr>
          <p:cNvCxnSpPr/>
          <p:nvPr/>
        </p:nvCxnSpPr>
        <p:spPr>
          <a:xfrm>
            <a:off x="4572000" y="1176314"/>
            <a:ext cx="0" cy="11279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39644C-B804-4277-AEB5-7AAE19B202A5}"/>
              </a:ext>
            </a:extLst>
          </p:cNvPr>
          <p:cNvSpPr txBox="1"/>
          <p:nvPr/>
        </p:nvSpPr>
        <p:spPr>
          <a:xfrm>
            <a:off x="4290395" y="23281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456490-14E4-400F-BA87-217392E88BE5}"/>
              </a:ext>
            </a:extLst>
          </p:cNvPr>
          <p:cNvCxnSpPr/>
          <p:nvPr/>
        </p:nvCxnSpPr>
        <p:spPr>
          <a:xfrm>
            <a:off x="4820129" y="2798340"/>
            <a:ext cx="758170" cy="1043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D279C8-263C-4B15-A0BD-4C1DE8379E10}"/>
              </a:ext>
            </a:extLst>
          </p:cNvPr>
          <p:cNvCxnSpPr/>
          <p:nvPr/>
        </p:nvCxnSpPr>
        <p:spPr>
          <a:xfrm>
            <a:off x="7048691" y="1052249"/>
            <a:ext cx="0" cy="1837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C7A2A9-1EFC-4E13-9E45-B4E86FF748FE}"/>
              </a:ext>
            </a:extLst>
          </p:cNvPr>
          <p:cNvSpPr txBox="1"/>
          <p:nvPr/>
        </p:nvSpPr>
        <p:spPr>
          <a:xfrm>
            <a:off x="6736232" y="2876497"/>
            <a:ext cx="20912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class, super,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 err="1"/>
              <a:t>template</a:t>
            </a:r>
            <a:r>
              <a:rPr lang="fr-FR" dirty="0"/>
              <a:t> string</a:t>
            </a:r>
          </a:p>
          <a:p>
            <a:r>
              <a:rPr lang="fr-FR" dirty="0"/>
              <a:t>----------------------</a:t>
            </a:r>
          </a:p>
          <a:p>
            <a:r>
              <a:rPr lang="fr-FR" dirty="0"/>
              <a:t>typage explicite</a:t>
            </a:r>
          </a:p>
          <a:p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7DEE6-F926-4D90-972C-6DDB05431C72}"/>
              </a:ext>
            </a:extLst>
          </p:cNvPr>
          <p:cNvCxnSpPr>
            <a:cxnSpLocks/>
          </p:cNvCxnSpPr>
          <p:nvPr/>
        </p:nvCxnSpPr>
        <p:spPr>
          <a:xfrm flipV="1">
            <a:off x="7953902" y="2950581"/>
            <a:ext cx="252723" cy="890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113846-79FF-43A7-A716-B2CB2DAD6754}"/>
              </a:ext>
            </a:extLst>
          </p:cNvPr>
          <p:cNvSpPr txBox="1"/>
          <p:nvPr/>
        </p:nvSpPr>
        <p:spPr>
          <a:xfrm>
            <a:off x="9907264" y="2451874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ES2024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2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38CA-2513-4727-A25F-B3350E20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0249-B89D-44BD-A3BB-11E634DC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CommonJS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 - 2009)</a:t>
            </a:r>
          </a:p>
          <a:p>
            <a:r>
              <a:rPr lang="fr-FR" dirty="0"/>
              <a:t>ES module (</a:t>
            </a:r>
            <a:r>
              <a:rPr lang="fr-FR" dirty="0" err="1"/>
              <a:t>typescript</a:t>
            </a:r>
            <a:r>
              <a:rPr lang="fr-FR" dirty="0"/>
              <a:t> - 2012, reprise en ES6, en 2015)</a:t>
            </a:r>
          </a:p>
        </p:txBody>
      </p:sp>
    </p:spTree>
    <p:extLst>
      <p:ext uri="{BB962C8B-B14F-4D97-AF65-F5344CB8AC3E}">
        <p14:creationId xmlns:p14="http://schemas.microsoft.com/office/powerpoint/2010/main" val="299841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DA39-E9EA-49F7-8C79-7BD9E5F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8086-F29B-4A8D-AF28-4108ED90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les composants de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homeview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legalview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listview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addview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dire ou </a:t>
            </a:r>
            <a:r>
              <a:rPr lang="fr-FR" dirty="0" err="1"/>
              <a:t>inserer</a:t>
            </a:r>
            <a:r>
              <a:rPr lang="fr-FR" dirty="0"/>
              <a:t> la page sur l'</a:t>
            </a:r>
            <a:r>
              <a:rPr lang="fr-FR" dirty="0" err="1"/>
              <a:t>ecran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configurer les </a:t>
            </a:r>
            <a:r>
              <a:rPr lang="fr-FR" dirty="0" err="1"/>
              <a:t>urls</a:t>
            </a:r>
            <a:r>
              <a:rPr lang="fr-FR" dirty="0"/>
              <a:t> et le </a:t>
            </a:r>
            <a:r>
              <a:rPr lang="fr-FR" dirty="0" err="1"/>
              <a:t>main.tsx</a:t>
            </a:r>
            <a:r>
              <a:rPr lang="fr-FR" dirty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/ -&gt; </a:t>
            </a:r>
            <a:r>
              <a:rPr lang="fr-FR" dirty="0" err="1"/>
              <a:t>homeview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legal</a:t>
            </a:r>
            <a:r>
              <a:rPr lang="fr-FR" dirty="0"/>
              <a:t> -&gt; </a:t>
            </a:r>
            <a:r>
              <a:rPr lang="fr-FR" dirty="0" err="1"/>
              <a:t>legalview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les liens</a:t>
            </a:r>
          </a:p>
        </p:txBody>
      </p:sp>
    </p:spTree>
    <p:extLst>
      <p:ext uri="{BB962C8B-B14F-4D97-AF65-F5344CB8AC3E}">
        <p14:creationId xmlns:p14="http://schemas.microsoft.com/office/powerpoint/2010/main" val="1378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9D3C-8837-4D4C-8F22-E2BF0D4A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- </a:t>
            </a:r>
            <a:r>
              <a:rPr lang="fr-FR" dirty="0" err="1"/>
              <a:t>Googlegraphie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1031-5B0B-408E-ABB1-CC2B8B4E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"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refactoring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"</a:t>
            </a:r>
          </a:p>
          <a:p>
            <a:pPr lvl="1"/>
            <a:r>
              <a:rPr lang="fr-FR" dirty="0">
                <a:hlinkClick r:id="rId2"/>
              </a:rPr>
              <a:t>https://github.com/irfanmauuu/ebook-for-everyone/tree/master/UI%20%26%20UX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"</a:t>
            </a:r>
          </a:p>
          <a:p>
            <a:pPr lvl="1"/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"</a:t>
            </a:r>
          </a:p>
          <a:p>
            <a:r>
              <a:rPr lang="fr-FR" dirty="0"/>
              <a:t>"</a:t>
            </a:r>
            <a:r>
              <a:rPr lang="fr-FR" dirty="0" err="1"/>
              <a:t>react</a:t>
            </a:r>
            <a:r>
              <a:rPr lang="fr-FR" dirty="0"/>
              <a:t> router"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03CE-3129-4714-B261-FE57C873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asynchrone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1C965C-FFDB-44D3-AB0A-D2F44BBBD793}"/>
              </a:ext>
            </a:extLst>
          </p:cNvPr>
          <p:cNvCxnSpPr>
            <a:cxnSpLocks/>
          </p:cNvCxnSpPr>
          <p:nvPr/>
        </p:nvCxnSpPr>
        <p:spPr>
          <a:xfrm flipV="1">
            <a:off x="353813" y="2251539"/>
            <a:ext cx="1152419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C692B1-04C9-4AE2-9B44-7781F7772FBD}"/>
              </a:ext>
            </a:extLst>
          </p:cNvPr>
          <p:cNvCxnSpPr/>
          <p:nvPr/>
        </p:nvCxnSpPr>
        <p:spPr>
          <a:xfrm>
            <a:off x="781146" y="1920699"/>
            <a:ext cx="0" cy="748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8B088-C190-4A33-9F56-7C6142870128}"/>
              </a:ext>
            </a:extLst>
          </p:cNvPr>
          <p:cNvCxnSpPr/>
          <p:nvPr/>
        </p:nvCxnSpPr>
        <p:spPr>
          <a:xfrm>
            <a:off x="3713506" y="1877048"/>
            <a:ext cx="0" cy="748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EF3BB-A0BD-4CAC-BA37-5BA0966F4D7F}"/>
              </a:ext>
            </a:extLst>
          </p:cNvPr>
          <p:cNvSpPr/>
          <p:nvPr/>
        </p:nvSpPr>
        <p:spPr>
          <a:xfrm>
            <a:off x="781147" y="2012599"/>
            <a:ext cx="174608" cy="473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BD6D16-F1BF-4331-ADCB-2E6E55DB900B}"/>
              </a:ext>
            </a:extLst>
          </p:cNvPr>
          <p:cNvCxnSpPr/>
          <p:nvPr/>
        </p:nvCxnSpPr>
        <p:spPr>
          <a:xfrm>
            <a:off x="6365572" y="1877048"/>
            <a:ext cx="0" cy="748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16857-CBB7-4431-8DDA-FABC68E7BADE}"/>
              </a:ext>
            </a:extLst>
          </p:cNvPr>
          <p:cNvCxnSpPr/>
          <p:nvPr/>
        </p:nvCxnSpPr>
        <p:spPr>
          <a:xfrm>
            <a:off x="2465205" y="1920699"/>
            <a:ext cx="0" cy="748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C9110-4468-4F87-A6F1-1DCA30369923}"/>
              </a:ext>
            </a:extLst>
          </p:cNvPr>
          <p:cNvSpPr/>
          <p:nvPr/>
        </p:nvSpPr>
        <p:spPr>
          <a:xfrm>
            <a:off x="6365572" y="2012599"/>
            <a:ext cx="127127" cy="473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B603C-EDE3-4352-B66E-6BE6D2D0CDC9}"/>
              </a:ext>
            </a:extLst>
          </p:cNvPr>
          <p:cNvSpPr/>
          <p:nvPr/>
        </p:nvSpPr>
        <p:spPr>
          <a:xfrm>
            <a:off x="9516193" y="5353146"/>
            <a:ext cx="2040169" cy="1226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96494-8798-4E22-B01C-9B185EF4B286}"/>
              </a:ext>
            </a:extLst>
          </p:cNvPr>
          <p:cNvSpPr/>
          <p:nvPr/>
        </p:nvSpPr>
        <p:spPr>
          <a:xfrm>
            <a:off x="9722967" y="5881568"/>
            <a:ext cx="652486" cy="48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2B464-F6A9-4E28-8D7E-076678829EC4}"/>
              </a:ext>
            </a:extLst>
          </p:cNvPr>
          <p:cNvSpPr/>
          <p:nvPr/>
        </p:nvSpPr>
        <p:spPr>
          <a:xfrm>
            <a:off x="10701315" y="5881568"/>
            <a:ext cx="652485" cy="48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A250A1-B92C-43A9-895C-5BC3B083679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0375453" y="6122804"/>
            <a:ext cx="325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1C99B-1FE8-4914-846A-29EFA80839FD}"/>
              </a:ext>
            </a:extLst>
          </p:cNvPr>
          <p:cNvCxnSpPr/>
          <p:nvPr/>
        </p:nvCxnSpPr>
        <p:spPr>
          <a:xfrm flipV="1">
            <a:off x="10531682" y="4992440"/>
            <a:ext cx="0" cy="11303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A315C-BAFC-47D4-B188-A7E7C804FB60}"/>
              </a:ext>
            </a:extLst>
          </p:cNvPr>
          <p:cNvSpPr/>
          <p:nvPr/>
        </p:nvSpPr>
        <p:spPr>
          <a:xfrm>
            <a:off x="10147811" y="4499642"/>
            <a:ext cx="698436" cy="50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Cext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8AC45-F9E5-4544-971E-AD6757BE0FBC}"/>
              </a:ext>
            </a:extLst>
          </p:cNvPr>
          <p:cNvCxnSpPr>
            <a:cxnSpLocks/>
          </p:cNvCxnSpPr>
          <p:nvPr/>
        </p:nvCxnSpPr>
        <p:spPr>
          <a:xfrm flipV="1">
            <a:off x="353813" y="3753142"/>
            <a:ext cx="1152419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B31505-5281-4243-9202-6C87CB1AE2C1}"/>
              </a:ext>
            </a:extLst>
          </p:cNvPr>
          <p:cNvSpPr txBox="1"/>
          <p:nvPr/>
        </p:nvSpPr>
        <p:spPr>
          <a:xfrm>
            <a:off x="10497029" y="3299192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Cext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40A09-E2D0-4A07-A00A-5FACB51EBC6B}"/>
              </a:ext>
            </a:extLst>
          </p:cNvPr>
          <p:cNvSpPr txBox="1"/>
          <p:nvPr/>
        </p:nvSpPr>
        <p:spPr>
          <a:xfrm>
            <a:off x="10846247" y="18579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95CDAC-8166-4A2D-B650-2D87CE8671CF}"/>
              </a:ext>
            </a:extLst>
          </p:cNvPr>
          <p:cNvCxnSpPr/>
          <p:nvPr/>
        </p:nvCxnSpPr>
        <p:spPr>
          <a:xfrm>
            <a:off x="838200" y="2577781"/>
            <a:ext cx="80795" cy="1090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FA6BB18-F5DC-431F-84D1-A20C48D3758C}"/>
              </a:ext>
            </a:extLst>
          </p:cNvPr>
          <p:cNvSpPr/>
          <p:nvPr/>
        </p:nvSpPr>
        <p:spPr>
          <a:xfrm>
            <a:off x="955755" y="3561106"/>
            <a:ext cx="2508856" cy="44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740ED6-D0F1-4A8C-B73E-6A8A36F34C17}"/>
              </a:ext>
            </a:extLst>
          </p:cNvPr>
          <p:cNvCxnSpPr/>
          <p:nvPr/>
        </p:nvCxnSpPr>
        <p:spPr>
          <a:xfrm flipV="1">
            <a:off x="3464611" y="2485881"/>
            <a:ext cx="147039" cy="943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0DB31D-1D8F-4B84-A8A7-42A30F317423}"/>
              </a:ext>
            </a:extLst>
          </p:cNvPr>
          <p:cNvSpPr/>
          <p:nvPr/>
        </p:nvSpPr>
        <p:spPr>
          <a:xfrm>
            <a:off x="3728059" y="2012599"/>
            <a:ext cx="174608" cy="473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39CA2-1B81-4019-8581-6109E91E21C4}"/>
              </a:ext>
            </a:extLst>
          </p:cNvPr>
          <p:cNvSpPr/>
          <p:nvPr/>
        </p:nvSpPr>
        <p:spPr>
          <a:xfrm>
            <a:off x="2479758" y="2042572"/>
            <a:ext cx="127127" cy="473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6B197F-77EC-468A-A865-65B40BC38D80}"/>
              </a:ext>
            </a:extLst>
          </p:cNvPr>
          <p:cNvSpPr txBox="1"/>
          <p:nvPr/>
        </p:nvSpPr>
        <p:spPr>
          <a:xfrm>
            <a:off x="795699" y="4880256"/>
            <a:ext cx="181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() =&gt; {</a:t>
            </a:r>
          </a:p>
          <a:p>
            <a:r>
              <a:rPr lang="en-US" dirty="0"/>
              <a:t>  const x = long(y)</a:t>
            </a:r>
          </a:p>
          <a:p>
            <a:r>
              <a:rPr lang="en-US" dirty="0"/>
              <a:t>  console.log(x)</a:t>
            </a:r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B2131-4A23-4742-ACAC-A856A409F8E9}"/>
              </a:ext>
            </a:extLst>
          </p:cNvPr>
          <p:cNvSpPr txBox="1"/>
          <p:nvPr/>
        </p:nvSpPr>
        <p:spPr>
          <a:xfrm>
            <a:off x="4889060" y="4741756"/>
            <a:ext cx="2746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=&gt; {</a:t>
            </a:r>
          </a:p>
          <a:p>
            <a:r>
              <a:rPr lang="en-US" dirty="0"/>
              <a:t>  </a:t>
            </a:r>
            <a:r>
              <a:rPr lang="en-US" dirty="0" err="1"/>
              <a:t>longAsync</a:t>
            </a:r>
            <a:r>
              <a:rPr lang="en-US" dirty="0"/>
              <a:t>(y, (x) =&gt; {</a:t>
            </a:r>
          </a:p>
          <a:p>
            <a:r>
              <a:rPr lang="en-US" dirty="0"/>
              <a:t>    console.log(x)</a:t>
            </a:r>
            <a:endParaRPr lang="fr-FR" dirty="0"/>
          </a:p>
          <a:p>
            <a:r>
              <a:rPr lang="en-US" dirty="0"/>
              <a:t>  })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97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254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Notes</vt:lpstr>
      <vt:lpstr>PowerPoint Presentation</vt:lpstr>
      <vt:lpstr>vscode</vt:lpstr>
      <vt:lpstr>npm</vt:lpstr>
      <vt:lpstr>PowerPoint Presentation</vt:lpstr>
      <vt:lpstr>modules</vt:lpstr>
      <vt:lpstr>routing</vt:lpstr>
      <vt:lpstr>Webographie - Googlegraphie</vt:lpstr>
      <vt:lpstr>programmation asynchrone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25</cp:revision>
  <dcterms:created xsi:type="dcterms:W3CDTF">2024-03-27T08:18:37Z</dcterms:created>
  <dcterms:modified xsi:type="dcterms:W3CDTF">2024-03-29T11:08:05Z</dcterms:modified>
</cp:coreProperties>
</file>