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2" r:id="rId10"/>
    <p:sldId id="264" r:id="rId11"/>
    <p:sldId id="268" r:id="rId12"/>
    <p:sldId id="269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258D-F07A-4FB1-93D5-9581C613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A19EF-0EA7-4622-91CA-8EA0F79A3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DC9B-794E-4D09-AC3C-4D06B089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AA35-740A-4D75-8100-6FD528BE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69CA-8784-4E17-92D2-8576781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65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3735-2326-4A75-899D-48B5B21A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A4CBD-0A8A-49C4-A851-24ECD7AED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B951-A0F6-446D-9CAE-3CB14776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62EC-F203-4515-AF48-DE8D57C4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B0E9-5E6A-408D-AAA0-14B31E36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9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8BE28-760E-4B37-B36F-D7DE405C7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48808-1176-4FEB-BE05-BF5B0B3F8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CCBC-8D1C-4480-9E33-B33A67B3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0728-0841-4B6A-86EA-269F88AF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D958-8A90-43B0-9925-2CA410F9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12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E199-7B84-4FF2-82F5-D3485969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EF54-FC9A-4B76-9CFB-49AE1945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F00B-1FE6-4755-8E47-F3F184B3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223F-1D35-4B82-9311-F55D9A85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3EC2E-8581-44D6-896F-60032C49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38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CF76-455D-45B6-A58A-C3ABE025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693AA-6EE2-4698-95E5-70B163CCE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766F-5984-479D-8FB1-58E7F205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3AF8-DC03-4E77-88B4-8658A2F7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FEF9-B7CC-42B3-BCE0-52D95508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6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6087-6571-4D85-8A04-FC8E8B88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19A1-1F93-458C-8783-47809CDA4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8A218-99DC-4FFA-8547-EE0972CC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C861-0BAA-40D6-AE2C-0C14184D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03F11-A979-42C6-8415-5C8F5B38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F7C30-8AD3-4B66-B575-5DBEEB7B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33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2D42-7ECF-4F19-BE27-30664D57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F1A8B-9120-444D-B682-195C1A3E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1CAFE-8541-432E-8C68-4DAEC5A2F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4935D-60F7-44D0-91BD-1AF9DE80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6FAD3-FDF4-4540-AB4E-7751EF270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E8463-4258-4419-A0AE-1DD7B38B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47BF5-38FB-4A41-9596-3014383A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40831-3F19-4829-89E0-3AEC1A4C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3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A89B-4D9C-4B2A-98B1-499C0D8F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F4ED8-2746-4F7B-8797-5810E991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04DD9-0D59-45CA-AA06-C59A5F5D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8C43-7D82-4C9F-9265-B109999E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E1E84-35A8-4528-B01C-F15BD4F9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ADA3C-1173-4A1E-A27D-2784E790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5DA9-561F-4911-A5BE-52D89B38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985B-8120-4A5C-9DC1-56BF90D9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EAC3-1930-446B-8E61-3235BC95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B258-C6F9-441E-B694-908B55F4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564B-6C83-48B5-8B39-5E462E03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3A9AF-9937-409E-BDD8-A15A30B9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721B9-F686-4F5B-85B9-146957CA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03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21B5-632C-4372-BB57-1E48494C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5D5A-007B-4AE4-8B7A-1E0DF2237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FA854-6CE7-400D-83DA-46785824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C3B52-70C3-4AE9-90DA-2512F557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E8E1-5033-4A42-B764-FA3E6B9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458CD-4241-42DB-8CCA-69443FDF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8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8CE34-7D82-4FEC-BDF2-CB13FAAC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2BA-A68C-4768-B6E0-14CF5D4D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7EB6-80EF-445C-8673-F55B48FFC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15F6D-57CB-4F84-9990-CBD9BCA0F5AA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46B6-43E2-46B4-BE29-505578C91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CB4C-79F3-452F-974C-74E9AB32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1701-C217-47D6-970E-F62AA97070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9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guenego/example_react" TargetMode="External"/><Relationship Id="rId2" Type="http://schemas.openxmlformats.org/officeDocument/2006/relationships/hyperlink" Target="https://github.com/jlg-formation/tjscv1-sept-202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ofux.com/" TargetMode="External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9F7-F113-43A2-81C2-933CDB3BE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024D5-5689-4D8A-A362-E4E6B0A5A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6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52F4-27A6-4791-97D6-08E6C45A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9F68-3716-4453-9DE7-6CA75E5C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TP : </a:t>
            </a:r>
            <a:r>
              <a:rPr lang="fr-FR" dirty="0">
                <a:hlinkClick r:id="rId2"/>
              </a:rPr>
              <a:t>https://github.com/jlg-formation/tjscv1-sept-2021</a:t>
            </a:r>
            <a:endParaRPr lang="fr-FR" dirty="0"/>
          </a:p>
          <a:p>
            <a:r>
              <a:rPr lang="fr-FR" dirty="0"/>
              <a:t>Exemples : </a:t>
            </a:r>
            <a:r>
              <a:rPr lang="fr-FR" dirty="0">
                <a:hlinkClick r:id="rId3"/>
              </a:rPr>
              <a:t>https://github.com/jlguenego/example_react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91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C697-266A-4714-96ED-FEA9BA7D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77433" cy="1325563"/>
          </a:xfrm>
        </p:spPr>
        <p:txBody>
          <a:bodyPr/>
          <a:lstStyle/>
          <a:p>
            <a:r>
              <a:rPr lang="fr-FR" dirty="0"/>
              <a:t>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D99F52-5389-4FA5-A9D5-65481F9EA0DD}"/>
              </a:ext>
            </a:extLst>
          </p:cNvPr>
          <p:cNvCxnSpPr/>
          <p:nvPr/>
        </p:nvCxnSpPr>
        <p:spPr>
          <a:xfrm flipV="1">
            <a:off x="318247" y="2147047"/>
            <a:ext cx="11609294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3CFFEF-F352-4311-989B-09E72F2A8DA3}"/>
              </a:ext>
            </a:extLst>
          </p:cNvPr>
          <p:cNvCxnSpPr/>
          <p:nvPr/>
        </p:nvCxnSpPr>
        <p:spPr>
          <a:xfrm>
            <a:off x="900953" y="1909482"/>
            <a:ext cx="0" cy="66338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EEFCB4-5584-4EE1-87C2-F71EEAA5D7EB}"/>
              </a:ext>
            </a:extLst>
          </p:cNvPr>
          <p:cNvSpPr txBox="1"/>
          <p:nvPr/>
        </p:nvSpPr>
        <p:spPr>
          <a:xfrm>
            <a:off x="605840" y="154015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BE4275-5815-4E9F-A5A7-8E768BB6FDF7}"/>
              </a:ext>
            </a:extLst>
          </p:cNvPr>
          <p:cNvSpPr/>
          <p:nvPr/>
        </p:nvSpPr>
        <p:spPr>
          <a:xfrm>
            <a:off x="932330" y="2017059"/>
            <a:ext cx="125506" cy="376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2C4954-E7DE-4702-8EBD-925E95A0FD57}"/>
              </a:ext>
            </a:extLst>
          </p:cNvPr>
          <p:cNvCxnSpPr/>
          <p:nvPr/>
        </p:nvCxnSpPr>
        <p:spPr>
          <a:xfrm>
            <a:off x="4442012" y="1837765"/>
            <a:ext cx="0" cy="784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D69602-D71D-49AB-A9DA-242554AD06D4}"/>
              </a:ext>
            </a:extLst>
          </p:cNvPr>
          <p:cNvSpPr txBox="1"/>
          <p:nvPr/>
        </p:nvSpPr>
        <p:spPr>
          <a:xfrm>
            <a:off x="3895164" y="1403439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8C0DE-33CE-4105-9D7E-8BFE619EB842}"/>
              </a:ext>
            </a:extLst>
          </p:cNvPr>
          <p:cNvSpPr/>
          <p:nvPr/>
        </p:nvSpPr>
        <p:spPr>
          <a:xfrm>
            <a:off x="4477872" y="1990164"/>
            <a:ext cx="121022" cy="376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5ADA8-4CC0-4D38-8BF5-A874743ABEE6}"/>
              </a:ext>
            </a:extLst>
          </p:cNvPr>
          <p:cNvCxnSpPr/>
          <p:nvPr/>
        </p:nvCxnSpPr>
        <p:spPr>
          <a:xfrm>
            <a:off x="1532965" y="1909482"/>
            <a:ext cx="0" cy="66338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E5290-602A-4A10-A965-55DC90DF5EAF}"/>
              </a:ext>
            </a:extLst>
          </p:cNvPr>
          <p:cNvSpPr txBox="1"/>
          <p:nvPr/>
        </p:nvSpPr>
        <p:spPr>
          <a:xfrm>
            <a:off x="1216958" y="152754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0C18E-0133-4B34-9579-57A9E92A7C3E}"/>
              </a:ext>
            </a:extLst>
          </p:cNvPr>
          <p:cNvSpPr/>
          <p:nvPr/>
        </p:nvSpPr>
        <p:spPr>
          <a:xfrm>
            <a:off x="1586754" y="2017058"/>
            <a:ext cx="134470" cy="376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0EAB6-024F-4CB4-81FD-90A0AEB97D05}"/>
              </a:ext>
            </a:extLst>
          </p:cNvPr>
          <p:cNvSpPr/>
          <p:nvPr/>
        </p:nvSpPr>
        <p:spPr>
          <a:xfrm>
            <a:off x="1945342" y="4737386"/>
            <a:ext cx="3482788" cy="1541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32853A-CA43-4971-AE69-8E3F8B6DF37E}"/>
              </a:ext>
            </a:extLst>
          </p:cNvPr>
          <p:cNvSpPr/>
          <p:nvPr/>
        </p:nvSpPr>
        <p:spPr>
          <a:xfrm>
            <a:off x="2581835" y="5199529"/>
            <a:ext cx="69476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54AE3-4DBB-441B-81DD-4FD0F7D0E52C}"/>
              </a:ext>
            </a:extLst>
          </p:cNvPr>
          <p:cNvSpPr/>
          <p:nvPr/>
        </p:nvSpPr>
        <p:spPr>
          <a:xfrm>
            <a:off x="4061011" y="4876800"/>
            <a:ext cx="730623" cy="1201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7A5A4A-A6BC-427B-A9F1-96449BE26E00}"/>
              </a:ext>
            </a:extLst>
          </p:cNvPr>
          <p:cNvCxnSpPr/>
          <p:nvPr/>
        </p:nvCxnSpPr>
        <p:spPr>
          <a:xfrm>
            <a:off x="3276600" y="5338482"/>
            <a:ext cx="78441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86BFED-616C-44D8-9396-8C1E2E7BDAE9}"/>
              </a:ext>
            </a:extLst>
          </p:cNvPr>
          <p:cNvCxnSpPr>
            <a:cxnSpLocks/>
          </p:cNvCxnSpPr>
          <p:nvPr/>
        </p:nvCxnSpPr>
        <p:spPr>
          <a:xfrm flipV="1">
            <a:off x="2725271" y="4280647"/>
            <a:ext cx="0" cy="9188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er 26">
            <a:extLst>
              <a:ext uri="{FF2B5EF4-FFF2-40B4-BE49-F238E27FC236}">
                <a16:creationId xmlns:a16="http://schemas.microsoft.com/office/drawing/2014/main" id="{8ED53263-236D-4FD5-B6EF-DE4EF05763A9}"/>
              </a:ext>
            </a:extLst>
          </p:cNvPr>
          <p:cNvSpPr/>
          <p:nvPr/>
        </p:nvSpPr>
        <p:spPr>
          <a:xfrm>
            <a:off x="1281953" y="3751038"/>
            <a:ext cx="3007658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Disque dur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E3166A-CCE4-4AB3-85F7-D072B159DC23}"/>
              </a:ext>
            </a:extLst>
          </p:cNvPr>
          <p:cNvCxnSpPr/>
          <p:nvPr/>
        </p:nvCxnSpPr>
        <p:spPr>
          <a:xfrm flipH="1">
            <a:off x="1281953" y="5338482"/>
            <a:ext cx="126033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63063E6-38FA-4C31-85E9-988B9409F1E5}"/>
              </a:ext>
            </a:extLst>
          </p:cNvPr>
          <p:cNvSpPr/>
          <p:nvPr/>
        </p:nvSpPr>
        <p:spPr>
          <a:xfrm>
            <a:off x="658906" y="4944035"/>
            <a:ext cx="649940" cy="86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reseau</a:t>
            </a:r>
            <a:endParaRPr lang="fr-F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FE3171-191E-47BF-81F3-E147C51FE7E9}"/>
              </a:ext>
            </a:extLst>
          </p:cNvPr>
          <p:cNvCxnSpPr/>
          <p:nvPr/>
        </p:nvCxnSpPr>
        <p:spPr>
          <a:xfrm flipV="1">
            <a:off x="363070" y="3351763"/>
            <a:ext cx="11609294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375829-F728-4E62-A595-50AF56FC6696}"/>
              </a:ext>
            </a:extLst>
          </p:cNvPr>
          <p:cNvCxnSpPr/>
          <p:nvPr/>
        </p:nvCxnSpPr>
        <p:spPr>
          <a:xfrm>
            <a:off x="995083" y="2459971"/>
            <a:ext cx="62753" cy="84248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88E08-D322-4211-A29E-FA821D514AB5}"/>
              </a:ext>
            </a:extLst>
          </p:cNvPr>
          <p:cNvSpPr/>
          <p:nvPr/>
        </p:nvSpPr>
        <p:spPr>
          <a:xfrm>
            <a:off x="1111624" y="3263153"/>
            <a:ext cx="5777749" cy="286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DC5315-1E1F-4634-B1D7-147AB264B982}"/>
              </a:ext>
            </a:extLst>
          </p:cNvPr>
          <p:cNvCxnSpPr/>
          <p:nvPr/>
        </p:nvCxnSpPr>
        <p:spPr>
          <a:xfrm flipV="1">
            <a:off x="6826620" y="2282209"/>
            <a:ext cx="161368" cy="81038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63BECE-6D85-4348-A6D6-73A6D2011E02}"/>
              </a:ext>
            </a:extLst>
          </p:cNvPr>
          <p:cNvCxnSpPr/>
          <p:nvPr/>
        </p:nvCxnSpPr>
        <p:spPr>
          <a:xfrm>
            <a:off x="7086600" y="1837765"/>
            <a:ext cx="0" cy="784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51BCB5-9176-4E9F-8E2D-FCA41897C296}"/>
              </a:ext>
            </a:extLst>
          </p:cNvPr>
          <p:cNvSpPr txBox="1"/>
          <p:nvPr/>
        </p:nvSpPr>
        <p:spPr>
          <a:xfrm>
            <a:off x="6702263" y="1442890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fetch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696FB2-1C53-46A5-BA8F-94AF08DF9CAB}"/>
              </a:ext>
            </a:extLst>
          </p:cNvPr>
          <p:cNvSpPr/>
          <p:nvPr/>
        </p:nvSpPr>
        <p:spPr>
          <a:xfrm>
            <a:off x="7124702" y="1958788"/>
            <a:ext cx="121022" cy="376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AE6570-D6AE-4E1B-B6AF-5D4EC2E3E8D1}"/>
              </a:ext>
            </a:extLst>
          </p:cNvPr>
          <p:cNvCxnSpPr/>
          <p:nvPr/>
        </p:nvCxnSpPr>
        <p:spPr>
          <a:xfrm flipV="1">
            <a:off x="667871" y="1026459"/>
            <a:ext cx="11102788" cy="1120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07554CB-A39B-437F-9139-4FDE83114EFE}"/>
              </a:ext>
            </a:extLst>
          </p:cNvPr>
          <p:cNvSpPr/>
          <p:nvPr/>
        </p:nvSpPr>
        <p:spPr>
          <a:xfrm>
            <a:off x="1120587" y="842683"/>
            <a:ext cx="5746377" cy="591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DEBA19-EDDF-426A-B904-76915F6968D4}"/>
              </a:ext>
            </a:extLst>
          </p:cNvPr>
          <p:cNvCxnSpPr/>
          <p:nvPr/>
        </p:nvCxnSpPr>
        <p:spPr>
          <a:xfrm>
            <a:off x="1120588" y="506506"/>
            <a:ext cx="0" cy="1335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98E4EB-7B91-4CC0-A343-88B96ACF9069}"/>
              </a:ext>
            </a:extLst>
          </p:cNvPr>
          <p:cNvCxnSpPr>
            <a:cxnSpLocks/>
          </p:cNvCxnSpPr>
          <p:nvPr/>
        </p:nvCxnSpPr>
        <p:spPr>
          <a:xfrm flipV="1">
            <a:off x="667871" y="4258241"/>
            <a:ext cx="11102788" cy="1120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AB31C6-D8FB-4516-A7C4-C0E499AE9FA2}"/>
              </a:ext>
            </a:extLst>
          </p:cNvPr>
          <p:cNvSpPr/>
          <p:nvPr/>
        </p:nvSpPr>
        <p:spPr>
          <a:xfrm>
            <a:off x="1120588" y="4074464"/>
            <a:ext cx="201704" cy="591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C8104A-4B14-4FC7-AB5C-A1EC2BD13090}"/>
              </a:ext>
            </a:extLst>
          </p:cNvPr>
          <p:cNvCxnSpPr>
            <a:cxnSpLocks/>
          </p:cNvCxnSpPr>
          <p:nvPr/>
        </p:nvCxnSpPr>
        <p:spPr>
          <a:xfrm>
            <a:off x="1120588" y="3738287"/>
            <a:ext cx="0" cy="1335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317A22-BFB6-48AF-A0C5-F7982049E809}"/>
              </a:ext>
            </a:extLst>
          </p:cNvPr>
          <p:cNvCxnSpPr/>
          <p:nvPr/>
        </p:nvCxnSpPr>
        <p:spPr>
          <a:xfrm>
            <a:off x="1277471" y="4805086"/>
            <a:ext cx="170329" cy="10219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1D1D0B-194F-4CAC-99F1-60CFF48DCF6D}"/>
              </a:ext>
            </a:extLst>
          </p:cNvPr>
          <p:cNvCxnSpPr>
            <a:cxnSpLocks/>
          </p:cNvCxnSpPr>
          <p:nvPr/>
        </p:nvCxnSpPr>
        <p:spPr>
          <a:xfrm flipV="1">
            <a:off x="575982" y="6024288"/>
            <a:ext cx="11102788" cy="1120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428D6B-AC4D-4E37-B12A-EECFD462599C}"/>
              </a:ext>
            </a:extLst>
          </p:cNvPr>
          <p:cNvSpPr/>
          <p:nvPr/>
        </p:nvSpPr>
        <p:spPr>
          <a:xfrm>
            <a:off x="1322292" y="5912231"/>
            <a:ext cx="4912661" cy="48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8E109-D074-4EB5-B414-BF23C94AA69A}"/>
              </a:ext>
            </a:extLst>
          </p:cNvPr>
          <p:cNvCxnSpPr/>
          <p:nvPr/>
        </p:nvCxnSpPr>
        <p:spPr>
          <a:xfrm flipV="1">
            <a:off x="6127376" y="4572004"/>
            <a:ext cx="251012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7EB40E-5E21-46D9-BDCC-2528CC413277}"/>
              </a:ext>
            </a:extLst>
          </p:cNvPr>
          <p:cNvCxnSpPr/>
          <p:nvPr/>
        </p:nvCxnSpPr>
        <p:spPr>
          <a:xfrm>
            <a:off x="6512859" y="3890686"/>
            <a:ext cx="0" cy="9906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852DAD-AAD7-4AA5-ABC8-7FEACBB07AC6}"/>
              </a:ext>
            </a:extLst>
          </p:cNvPr>
          <p:cNvSpPr/>
          <p:nvPr/>
        </p:nvSpPr>
        <p:spPr>
          <a:xfrm>
            <a:off x="6564407" y="4018435"/>
            <a:ext cx="201704" cy="591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FDFD-C937-4439-B14C-4C558226655D}"/>
              </a:ext>
            </a:extLst>
          </p:cNvPr>
          <p:cNvCxnSpPr>
            <a:cxnSpLocks/>
          </p:cNvCxnSpPr>
          <p:nvPr/>
        </p:nvCxnSpPr>
        <p:spPr>
          <a:xfrm flipV="1">
            <a:off x="468405" y="1891553"/>
            <a:ext cx="11102788" cy="1120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CBA92B-DBB6-4772-93F7-567820E64EC7}"/>
              </a:ext>
            </a:extLst>
          </p:cNvPr>
          <p:cNvSpPr/>
          <p:nvPr/>
        </p:nvSpPr>
        <p:spPr>
          <a:xfrm>
            <a:off x="1214715" y="1779496"/>
            <a:ext cx="4912661" cy="48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580B50-7154-46B8-A7C6-A5190EF146CF}"/>
              </a:ext>
            </a:extLst>
          </p:cNvPr>
          <p:cNvCxnSpPr/>
          <p:nvPr/>
        </p:nvCxnSpPr>
        <p:spPr>
          <a:xfrm>
            <a:off x="1237129" y="1555378"/>
            <a:ext cx="210671" cy="1479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B4F501-E6F8-4D22-9BEE-E3BE3B6E5C7A}"/>
              </a:ext>
            </a:extLst>
          </p:cNvPr>
          <p:cNvCxnSpPr/>
          <p:nvPr/>
        </p:nvCxnSpPr>
        <p:spPr>
          <a:xfrm flipV="1">
            <a:off x="5715000" y="1506073"/>
            <a:ext cx="277906" cy="21290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6DCB71E-07E9-42CE-A93C-CBCE0EEE2BCD}"/>
              </a:ext>
            </a:extLst>
          </p:cNvPr>
          <p:cNvSpPr/>
          <p:nvPr/>
        </p:nvSpPr>
        <p:spPr>
          <a:xfrm>
            <a:off x="3485032" y="4027398"/>
            <a:ext cx="201704" cy="591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478F5B-03D6-4218-9548-BD455561F533}"/>
              </a:ext>
            </a:extLst>
          </p:cNvPr>
          <p:cNvCxnSpPr/>
          <p:nvPr/>
        </p:nvCxnSpPr>
        <p:spPr>
          <a:xfrm>
            <a:off x="3411071" y="3749491"/>
            <a:ext cx="0" cy="114748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AD063A0-1244-4761-9ED5-C8D8F809B218}"/>
              </a:ext>
            </a:extLst>
          </p:cNvPr>
          <p:cNvSpPr/>
          <p:nvPr/>
        </p:nvSpPr>
        <p:spPr>
          <a:xfrm>
            <a:off x="6958856" y="842683"/>
            <a:ext cx="201704" cy="591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0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C182A2-9D0F-41B2-A632-99D22D786F99}"/>
              </a:ext>
            </a:extLst>
          </p:cNvPr>
          <p:cNvSpPr/>
          <p:nvPr/>
        </p:nvSpPr>
        <p:spPr>
          <a:xfrm>
            <a:off x="8148918" y="824753"/>
            <a:ext cx="97267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22AC2-BD13-4A8E-A14E-E9509F797A6A}"/>
              </a:ext>
            </a:extLst>
          </p:cNvPr>
          <p:cNvSpPr/>
          <p:nvPr/>
        </p:nvSpPr>
        <p:spPr>
          <a:xfrm>
            <a:off x="7225553" y="2294965"/>
            <a:ext cx="97267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18BD4-4485-43CA-B551-D1629D6EEE7C}"/>
              </a:ext>
            </a:extLst>
          </p:cNvPr>
          <p:cNvSpPr/>
          <p:nvPr/>
        </p:nvSpPr>
        <p:spPr>
          <a:xfrm>
            <a:off x="9372600" y="2344271"/>
            <a:ext cx="97267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FFD6F-28E3-49C5-87F4-BA3D83542869}"/>
              </a:ext>
            </a:extLst>
          </p:cNvPr>
          <p:cNvSpPr/>
          <p:nvPr/>
        </p:nvSpPr>
        <p:spPr>
          <a:xfrm>
            <a:off x="6400800" y="3585883"/>
            <a:ext cx="97267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0A832-78A8-45A2-AD47-44B704AA6851}"/>
              </a:ext>
            </a:extLst>
          </p:cNvPr>
          <p:cNvSpPr/>
          <p:nvPr/>
        </p:nvSpPr>
        <p:spPr>
          <a:xfrm>
            <a:off x="8068236" y="3585883"/>
            <a:ext cx="97267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41EF40-1C49-4307-B665-11451FC57735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6887135" y="2980765"/>
            <a:ext cx="824753" cy="6051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C97B1B-258F-4443-A68F-9FA2E9394F4C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7597588" y="2900082"/>
            <a:ext cx="956983" cy="6858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58FCB-8DA3-4E71-90A1-D01D1C84D0B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711888" y="1510553"/>
            <a:ext cx="923365" cy="78441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2BD5E2-13F4-4C56-93CB-7011AD07F93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8635253" y="1510553"/>
            <a:ext cx="1223682" cy="8337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0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C3E7-D1DD-48F9-8B89-50E692DE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85B4-516A-4970-AA25-8A1447A8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https://flexboxfroggy.com/</a:t>
            </a:r>
            <a:endParaRPr lang="fr-FR" dirty="0"/>
          </a:p>
          <a:p>
            <a:r>
              <a:rPr lang="fr-FR" dirty="0">
                <a:hlinkClick r:id="rId3"/>
              </a:rPr>
              <a:t>https://lawsofux.com/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0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D6B6-4B9D-40AE-9ED0-EECBF35E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C44D-5CBC-41B1-A704-91837EBA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googler «  </a:t>
            </a:r>
            <a:r>
              <a:rPr lang="en-US" dirty="0"/>
              <a:t>100 Things Every Designer Needs to Know About People pdf”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8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D9D5-D77F-4525-8B11-0E80D157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 de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DA4C-0BCB-4D6B-963A-0018891E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(&gt;=12)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, etc.</a:t>
            </a:r>
          </a:p>
          <a:p>
            <a:pPr lvl="1"/>
            <a:r>
              <a:rPr lang="fr-FR" dirty="0" err="1"/>
              <a:t>nvm</a:t>
            </a:r>
            <a:endParaRPr lang="fr-FR" dirty="0"/>
          </a:p>
          <a:p>
            <a:r>
              <a:rPr lang="fr-FR" dirty="0" err="1"/>
              <a:t>VSCode</a:t>
            </a:r>
            <a:endParaRPr lang="fr-FR" dirty="0"/>
          </a:p>
          <a:p>
            <a:r>
              <a:rPr lang="fr-FR" dirty="0"/>
              <a:t>Chrome (</a:t>
            </a:r>
            <a:r>
              <a:rPr lang="fr-FR" dirty="0" err="1"/>
              <a:t>devtool</a:t>
            </a:r>
            <a:r>
              <a:rPr lang="fr-FR" dirty="0"/>
              <a:t> + extension)</a:t>
            </a:r>
          </a:p>
          <a:p>
            <a:r>
              <a:rPr lang="fr-FR" dirty="0"/>
              <a:t>Git et </a:t>
            </a:r>
            <a:r>
              <a:rPr lang="fr-FR" dirty="0" err="1"/>
              <a:t>Tortoisegit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20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D843-1C52-4434-84F9-A71A407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8A07-5EDF-4F26-AD17-A5E92242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/>
              <a:t>spinal-case, kebab-case</a:t>
            </a:r>
          </a:p>
          <a:p>
            <a:r>
              <a:rPr lang="fr-FR" dirty="0"/>
              <a:t>CONSTANT_CASE</a:t>
            </a:r>
          </a:p>
          <a:p>
            <a:r>
              <a:rPr lang="fr-FR" dirty="0"/>
              <a:t>Http-Header-Case</a:t>
            </a:r>
          </a:p>
        </p:txBody>
      </p:sp>
    </p:spTree>
    <p:extLst>
      <p:ext uri="{BB962C8B-B14F-4D97-AF65-F5344CB8AC3E}">
        <p14:creationId xmlns:p14="http://schemas.microsoft.com/office/powerpoint/2010/main" val="202948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F4B73D-736F-4DAB-8760-60430F1C2492}"/>
              </a:ext>
            </a:extLst>
          </p:cNvPr>
          <p:cNvSpPr/>
          <p:nvPr/>
        </p:nvSpPr>
        <p:spPr>
          <a:xfrm>
            <a:off x="2814918" y="3142129"/>
            <a:ext cx="5437092" cy="30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56358-485F-4446-B044-8FE2F76E2A43}"/>
              </a:ext>
            </a:extLst>
          </p:cNvPr>
          <p:cNvSpPr/>
          <p:nvPr/>
        </p:nvSpPr>
        <p:spPr>
          <a:xfrm>
            <a:off x="3052482" y="1757082"/>
            <a:ext cx="4706471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B9EC4-6DA4-470F-AEE7-FE5A877E7670}"/>
              </a:ext>
            </a:extLst>
          </p:cNvPr>
          <p:cNvSpPr/>
          <p:nvPr/>
        </p:nvSpPr>
        <p:spPr>
          <a:xfrm>
            <a:off x="3043517" y="3462619"/>
            <a:ext cx="47064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Metier</a:t>
            </a:r>
            <a:endParaRPr lang="fr-FR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9684B42-DA04-40B2-BF5A-24199E82672E}"/>
              </a:ext>
            </a:extLst>
          </p:cNvPr>
          <p:cNvSpPr/>
          <p:nvPr/>
        </p:nvSpPr>
        <p:spPr>
          <a:xfrm>
            <a:off x="3052482" y="5056095"/>
            <a:ext cx="4706471" cy="89647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0281B-E0A1-42D5-A1B3-0B2329709E2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396753" y="2595282"/>
            <a:ext cx="8965" cy="867337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C9569-87C4-41AC-A836-652A5C193E22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5396753" y="4300819"/>
            <a:ext cx="8965" cy="755276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D73692-57E1-4645-BC04-F7D7239105B8}"/>
              </a:ext>
            </a:extLst>
          </p:cNvPr>
          <p:cNvSpPr txBox="1"/>
          <p:nvPr/>
        </p:nvSpPr>
        <p:spPr>
          <a:xfrm>
            <a:off x="8431306" y="1958788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B9B68-D723-4A0F-80F2-2F2A59697276}"/>
              </a:ext>
            </a:extLst>
          </p:cNvPr>
          <p:cNvSpPr txBox="1"/>
          <p:nvPr/>
        </p:nvSpPr>
        <p:spPr>
          <a:xfrm>
            <a:off x="8305800" y="3612776"/>
            <a:ext cx="89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6A72AD-9C1F-4D1A-BDD0-9FA4BE7ECD7E}"/>
              </a:ext>
            </a:extLst>
          </p:cNvPr>
          <p:cNvSpPr txBox="1"/>
          <p:nvPr/>
        </p:nvSpPr>
        <p:spPr>
          <a:xfrm>
            <a:off x="8431306" y="5056095"/>
            <a:ext cx="14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Fichiers</a:t>
            </a:r>
            <a:r>
              <a:rPr lang="en-US" dirty="0"/>
              <a:t>/RAM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2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1BB36-0323-4B2C-BC9E-E91C1C28CC39}"/>
              </a:ext>
            </a:extLst>
          </p:cNvPr>
          <p:cNvSpPr/>
          <p:nvPr/>
        </p:nvSpPr>
        <p:spPr>
          <a:xfrm>
            <a:off x="528918" y="1232647"/>
            <a:ext cx="3155576" cy="443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46DAB-074E-4AFF-B91D-42619333C016}"/>
              </a:ext>
            </a:extLst>
          </p:cNvPr>
          <p:cNvSpPr/>
          <p:nvPr/>
        </p:nvSpPr>
        <p:spPr>
          <a:xfrm>
            <a:off x="528918" y="1232647"/>
            <a:ext cx="3155576" cy="69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003E3-FC7B-41C3-AFF5-7A78EFB7DFD4}"/>
              </a:ext>
            </a:extLst>
          </p:cNvPr>
          <p:cNvSpPr/>
          <p:nvPr/>
        </p:nvSpPr>
        <p:spPr>
          <a:xfrm>
            <a:off x="528918" y="4979893"/>
            <a:ext cx="3155576" cy="69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Mentions </a:t>
            </a:r>
            <a:r>
              <a:rPr lang="en-US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DEBE5-E59F-4C7B-B529-A4762568DF1D}"/>
              </a:ext>
            </a:extLst>
          </p:cNvPr>
          <p:cNvSpPr/>
          <p:nvPr/>
        </p:nvSpPr>
        <p:spPr>
          <a:xfrm>
            <a:off x="667871" y="1371600"/>
            <a:ext cx="1125070" cy="39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2081B-CC29-4900-AA57-7439EBDB64EA}"/>
              </a:ext>
            </a:extLst>
          </p:cNvPr>
          <p:cNvSpPr txBox="1"/>
          <p:nvPr/>
        </p:nvSpPr>
        <p:spPr>
          <a:xfrm>
            <a:off x="1008529" y="2677726"/>
            <a:ext cx="222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fr-FR" dirty="0" err="1"/>
              <a:t>érer</a:t>
            </a:r>
            <a:r>
              <a:rPr lang="fr-FR" dirty="0"/>
              <a:t> efficacement votre stock 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67449-A48A-458D-9811-C696C98CCD4E}"/>
              </a:ext>
            </a:extLst>
          </p:cNvPr>
          <p:cNvSpPr/>
          <p:nvPr/>
        </p:nvSpPr>
        <p:spPr>
          <a:xfrm>
            <a:off x="1221441" y="3426365"/>
            <a:ext cx="1674159" cy="45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6EE78-D149-4805-B9DF-F627A2676011}"/>
              </a:ext>
            </a:extLst>
          </p:cNvPr>
          <p:cNvSpPr/>
          <p:nvPr/>
        </p:nvSpPr>
        <p:spPr>
          <a:xfrm>
            <a:off x="8722659" y="1317812"/>
            <a:ext cx="3155576" cy="443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D33CF-0D12-4FA6-8D97-84867FDE9FF0}"/>
              </a:ext>
            </a:extLst>
          </p:cNvPr>
          <p:cNvSpPr/>
          <p:nvPr/>
        </p:nvSpPr>
        <p:spPr>
          <a:xfrm>
            <a:off x="8722659" y="1317812"/>
            <a:ext cx="3155576" cy="69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469FD-239A-42DF-8CB2-A1BF3C970630}"/>
              </a:ext>
            </a:extLst>
          </p:cNvPr>
          <p:cNvSpPr/>
          <p:nvPr/>
        </p:nvSpPr>
        <p:spPr>
          <a:xfrm>
            <a:off x="8722659" y="5065058"/>
            <a:ext cx="3155576" cy="69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Mentions </a:t>
            </a:r>
            <a:r>
              <a:rPr lang="en-US" dirty="0" err="1"/>
              <a:t>Legales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0FB444-6F96-450E-B00F-919DEB7EDF01}"/>
              </a:ext>
            </a:extLst>
          </p:cNvPr>
          <p:cNvSpPr/>
          <p:nvPr/>
        </p:nvSpPr>
        <p:spPr>
          <a:xfrm>
            <a:off x="8861612" y="1456765"/>
            <a:ext cx="1125070" cy="39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15177-ABBA-4F9B-8C61-8755AD9C1EF9}"/>
              </a:ext>
            </a:extLst>
          </p:cNvPr>
          <p:cNvSpPr txBox="1"/>
          <p:nvPr/>
        </p:nvSpPr>
        <p:spPr>
          <a:xfrm>
            <a:off x="9424147" y="2147048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Mentions Légales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BDF6B6-64E3-4BAA-B1A8-8AD03F095187}"/>
              </a:ext>
            </a:extLst>
          </p:cNvPr>
          <p:cNvSpPr/>
          <p:nvPr/>
        </p:nvSpPr>
        <p:spPr>
          <a:xfrm>
            <a:off x="8942294" y="2617694"/>
            <a:ext cx="2720788" cy="2294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asdfasdfasdfasdfasdfasdf</a:t>
            </a:r>
            <a:endParaRPr lang="fr-F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E6645D-7A14-4AED-838C-BD1C5472E7A9}"/>
              </a:ext>
            </a:extLst>
          </p:cNvPr>
          <p:cNvSpPr/>
          <p:nvPr/>
        </p:nvSpPr>
        <p:spPr>
          <a:xfrm>
            <a:off x="5082988" y="309282"/>
            <a:ext cx="1165411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9A3190-4CD6-499E-B13F-C1F36B663A8E}"/>
              </a:ext>
            </a:extLst>
          </p:cNvPr>
          <p:cNvSpPr/>
          <p:nvPr/>
        </p:nvSpPr>
        <p:spPr>
          <a:xfrm>
            <a:off x="291353" y="986118"/>
            <a:ext cx="3769659" cy="11609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0FF82B-E4B6-4D55-B111-803806E27ACA}"/>
              </a:ext>
            </a:extLst>
          </p:cNvPr>
          <p:cNvSpPr/>
          <p:nvPr/>
        </p:nvSpPr>
        <p:spPr>
          <a:xfrm>
            <a:off x="291353" y="4829734"/>
            <a:ext cx="3769659" cy="11609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78C0E5-5145-464D-93E5-41D65B0B837A}"/>
              </a:ext>
            </a:extLst>
          </p:cNvPr>
          <p:cNvSpPr/>
          <p:nvPr/>
        </p:nvSpPr>
        <p:spPr>
          <a:xfrm>
            <a:off x="313765" y="2196352"/>
            <a:ext cx="3769659" cy="25818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AB68FC-563A-48D3-9226-419608628539}"/>
              </a:ext>
            </a:extLst>
          </p:cNvPr>
          <p:cNvSpPr/>
          <p:nvPr/>
        </p:nvSpPr>
        <p:spPr>
          <a:xfrm>
            <a:off x="7206504" y="1824318"/>
            <a:ext cx="1165411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19F266-C502-44C3-95D2-307ECCF1B700}"/>
              </a:ext>
            </a:extLst>
          </p:cNvPr>
          <p:cNvSpPr/>
          <p:nvPr/>
        </p:nvSpPr>
        <p:spPr>
          <a:xfrm>
            <a:off x="5793442" y="1824318"/>
            <a:ext cx="1165411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03440D-AEDD-4E58-82BE-28B01A038597}"/>
              </a:ext>
            </a:extLst>
          </p:cNvPr>
          <p:cNvSpPr/>
          <p:nvPr/>
        </p:nvSpPr>
        <p:spPr>
          <a:xfrm>
            <a:off x="4379258" y="1824318"/>
            <a:ext cx="1255060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E65913-189D-4F46-A29B-297CBC4CA37C}"/>
              </a:ext>
            </a:extLst>
          </p:cNvPr>
          <p:cNvCxnSpPr>
            <a:stCxn id="24" idx="0"/>
            <a:endCxn id="18" idx="4"/>
          </p:cNvCxnSpPr>
          <p:nvPr/>
        </p:nvCxnSpPr>
        <p:spPr>
          <a:xfrm flipV="1">
            <a:off x="5006788" y="954741"/>
            <a:ext cx="658906" cy="8695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33EC34-B735-4DAB-A654-B53D01891EC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H="1" flipV="1">
            <a:off x="5665694" y="954741"/>
            <a:ext cx="710454" cy="8695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650B0C-ED8A-4A68-936B-C7508DF68AB3}"/>
              </a:ext>
            </a:extLst>
          </p:cNvPr>
          <p:cNvCxnSpPr>
            <a:stCxn id="22" idx="0"/>
            <a:endCxn id="18" idx="4"/>
          </p:cNvCxnSpPr>
          <p:nvPr/>
        </p:nvCxnSpPr>
        <p:spPr>
          <a:xfrm flipH="1" flipV="1">
            <a:off x="5665694" y="954741"/>
            <a:ext cx="2123516" cy="8695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0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9E324-E408-4606-96DB-3147179E2363}"/>
              </a:ext>
            </a:extLst>
          </p:cNvPr>
          <p:cNvSpPr/>
          <p:nvPr/>
        </p:nvSpPr>
        <p:spPr>
          <a:xfrm>
            <a:off x="457200" y="1272989"/>
            <a:ext cx="3155576" cy="443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EFB7A-7909-4D7B-97C4-A2A10231003A}"/>
              </a:ext>
            </a:extLst>
          </p:cNvPr>
          <p:cNvSpPr/>
          <p:nvPr/>
        </p:nvSpPr>
        <p:spPr>
          <a:xfrm>
            <a:off x="457200" y="1272989"/>
            <a:ext cx="3155576" cy="69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61622-DAB5-41AE-9276-6C5C8B85AC77}"/>
              </a:ext>
            </a:extLst>
          </p:cNvPr>
          <p:cNvSpPr/>
          <p:nvPr/>
        </p:nvSpPr>
        <p:spPr>
          <a:xfrm>
            <a:off x="457200" y="5020235"/>
            <a:ext cx="3155576" cy="69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Mentions </a:t>
            </a:r>
            <a:r>
              <a:rPr lang="en-US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1ECB9-A844-4712-A051-A26B983D43D2}"/>
              </a:ext>
            </a:extLst>
          </p:cNvPr>
          <p:cNvSpPr/>
          <p:nvPr/>
        </p:nvSpPr>
        <p:spPr>
          <a:xfrm>
            <a:off x="596153" y="1411942"/>
            <a:ext cx="1125070" cy="39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E11A3-50E1-4702-89AE-CFB725B9F927}"/>
              </a:ext>
            </a:extLst>
          </p:cNvPr>
          <p:cNvSpPr txBox="1"/>
          <p:nvPr/>
        </p:nvSpPr>
        <p:spPr>
          <a:xfrm>
            <a:off x="1158688" y="2102225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BE699-3DBE-4084-8FC1-5498B993AACB}"/>
              </a:ext>
            </a:extLst>
          </p:cNvPr>
          <p:cNvSpPr/>
          <p:nvPr/>
        </p:nvSpPr>
        <p:spPr>
          <a:xfrm>
            <a:off x="640976" y="2528047"/>
            <a:ext cx="517712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311A3-21DF-434D-91B2-6ED341E10F65}"/>
              </a:ext>
            </a:extLst>
          </p:cNvPr>
          <p:cNvSpPr/>
          <p:nvPr/>
        </p:nvSpPr>
        <p:spPr>
          <a:xfrm>
            <a:off x="1311088" y="2528047"/>
            <a:ext cx="517712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D1198-D664-4727-9C74-0BDE2CBE8DFB}"/>
              </a:ext>
            </a:extLst>
          </p:cNvPr>
          <p:cNvSpPr/>
          <p:nvPr/>
        </p:nvSpPr>
        <p:spPr>
          <a:xfrm>
            <a:off x="640976" y="3016624"/>
            <a:ext cx="2756648" cy="17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1E36D-5574-44F7-A326-FCF96395F529}"/>
              </a:ext>
            </a:extLst>
          </p:cNvPr>
          <p:cNvSpPr/>
          <p:nvPr/>
        </p:nvSpPr>
        <p:spPr>
          <a:xfrm>
            <a:off x="4352365" y="1272989"/>
            <a:ext cx="3155576" cy="443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661C3D-E3D7-4258-9BF1-A44901B4487C}"/>
              </a:ext>
            </a:extLst>
          </p:cNvPr>
          <p:cNvSpPr/>
          <p:nvPr/>
        </p:nvSpPr>
        <p:spPr>
          <a:xfrm>
            <a:off x="4352365" y="1272989"/>
            <a:ext cx="3155576" cy="69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136B94-BBB8-420E-AD61-8FF42402743F}"/>
              </a:ext>
            </a:extLst>
          </p:cNvPr>
          <p:cNvSpPr/>
          <p:nvPr/>
        </p:nvSpPr>
        <p:spPr>
          <a:xfrm>
            <a:off x="4491318" y="1411942"/>
            <a:ext cx="1125070" cy="39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BA960-149C-4A97-AEE4-EBDB90C99381}"/>
              </a:ext>
            </a:extLst>
          </p:cNvPr>
          <p:cNvSpPr txBox="1"/>
          <p:nvPr/>
        </p:nvSpPr>
        <p:spPr>
          <a:xfrm>
            <a:off x="5053853" y="2102225"/>
            <a:ext cx="18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 d’un article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86915D-5705-4DBA-98DD-E41118613476}"/>
              </a:ext>
            </a:extLst>
          </p:cNvPr>
          <p:cNvSpPr/>
          <p:nvPr/>
        </p:nvSpPr>
        <p:spPr>
          <a:xfrm>
            <a:off x="4554071" y="2662518"/>
            <a:ext cx="2725270" cy="448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AC9833-C3CC-4F36-B086-2D14917E2713}"/>
              </a:ext>
            </a:extLst>
          </p:cNvPr>
          <p:cNvSpPr/>
          <p:nvPr/>
        </p:nvSpPr>
        <p:spPr>
          <a:xfrm>
            <a:off x="4554071" y="3429000"/>
            <a:ext cx="2725270" cy="448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B3FCB-DAC5-4CCE-97FD-0A90139AE28A}"/>
              </a:ext>
            </a:extLst>
          </p:cNvPr>
          <p:cNvSpPr/>
          <p:nvPr/>
        </p:nvSpPr>
        <p:spPr>
          <a:xfrm>
            <a:off x="4554071" y="4156921"/>
            <a:ext cx="2725270" cy="448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11139D-8785-4446-8E18-3D3028D8FB0F}"/>
              </a:ext>
            </a:extLst>
          </p:cNvPr>
          <p:cNvSpPr txBox="1"/>
          <p:nvPr/>
        </p:nvSpPr>
        <p:spPr>
          <a:xfrm>
            <a:off x="4441167" y="237835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922FDF-57B2-492E-85A2-E0DF9B240ADF}"/>
              </a:ext>
            </a:extLst>
          </p:cNvPr>
          <p:cNvSpPr txBox="1"/>
          <p:nvPr/>
        </p:nvSpPr>
        <p:spPr>
          <a:xfrm>
            <a:off x="4441167" y="31336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2A81FA-FF94-40A6-BA0A-FE80F54D7475}"/>
              </a:ext>
            </a:extLst>
          </p:cNvPr>
          <p:cNvSpPr txBox="1"/>
          <p:nvPr/>
        </p:nvSpPr>
        <p:spPr>
          <a:xfrm>
            <a:off x="4441167" y="3892264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08C1B3-65CB-460C-8577-893038967FA5}"/>
              </a:ext>
            </a:extLst>
          </p:cNvPr>
          <p:cNvSpPr/>
          <p:nvPr/>
        </p:nvSpPr>
        <p:spPr>
          <a:xfrm>
            <a:off x="4554071" y="4885765"/>
            <a:ext cx="2725270" cy="44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15327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CF52-5C8B-450E-A06E-183E0019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2881-DB2A-403A-AF22-2C7B0E31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Typescript</a:t>
            </a:r>
          </a:p>
          <a:p>
            <a:r>
              <a:rPr lang="fr-FR" dirty="0"/>
              <a:t>SASS/SCSS</a:t>
            </a:r>
          </a:p>
          <a:p>
            <a:r>
              <a:rPr lang="en-US" dirty="0" err="1"/>
              <a:t>npx</a:t>
            </a:r>
            <a:r>
              <a:rPr lang="en-US" dirty="0"/>
              <a:t> create-react-app front --template typescript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5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D2213-28B8-4E3A-80E6-E1D008193096}"/>
              </a:ext>
            </a:extLst>
          </p:cNvPr>
          <p:cNvSpPr/>
          <p:nvPr/>
        </p:nvSpPr>
        <p:spPr>
          <a:xfrm>
            <a:off x="623047" y="699247"/>
            <a:ext cx="2415988" cy="226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HTTP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210BF-73B5-40B2-BF83-7A916928868C}"/>
              </a:ext>
            </a:extLst>
          </p:cNvPr>
          <p:cNvSpPr/>
          <p:nvPr/>
        </p:nvSpPr>
        <p:spPr>
          <a:xfrm>
            <a:off x="8996082" y="645458"/>
            <a:ext cx="2415988" cy="226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 HTTP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1F778F-9E02-4EDC-9B42-F8F2BAA591F1}"/>
              </a:ext>
            </a:extLst>
          </p:cNvPr>
          <p:cNvCxnSpPr/>
          <p:nvPr/>
        </p:nvCxnSpPr>
        <p:spPr>
          <a:xfrm flipV="1">
            <a:off x="3039035" y="972671"/>
            <a:ext cx="5957047" cy="3137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A7FC7D-6C5F-44E1-855D-5DD0D59411C6}"/>
              </a:ext>
            </a:extLst>
          </p:cNvPr>
          <p:cNvSpPr txBox="1"/>
          <p:nvPr/>
        </p:nvSpPr>
        <p:spPr>
          <a:xfrm>
            <a:off x="4751294" y="358588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18BEC2-FFC4-49DB-A660-6E65B8D16AA3}"/>
              </a:ext>
            </a:extLst>
          </p:cNvPr>
          <p:cNvCxnSpPr/>
          <p:nvPr/>
        </p:nvCxnSpPr>
        <p:spPr>
          <a:xfrm flipH="1">
            <a:off x="3039035" y="2303930"/>
            <a:ext cx="592118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2B2E95-1A23-4D45-92EA-5D298329F4E6}"/>
              </a:ext>
            </a:extLst>
          </p:cNvPr>
          <p:cNvSpPr txBox="1"/>
          <p:nvPr/>
        </p:nvSpPr>
        <p:spPr>
          <a:xfrm>
            <a:off x="5136776" y="2448717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96AB2B-2591-4082-A524-C9A3A7431800}"/>
              </a:ext>
            </a:extLst>
          </p:cNvPr>
          <p:cNvSpPr/>
          <p:nvPr/>
        </p:nvSpPr>
        <p:spPr>
          <a:xfrm>
            <a:off x="1089210" y="3236259"/>
            <a:ext cx="3509683" cy="2909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GET /truc/bidule HTTP/2.0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14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Host: www.truc.com:4000</a:t>
            </a:r>
          </a:p>
          <a:p>
            <a:r>
              <a:rPr lang="fr-FR" dirty="0"/>
              <a:t>User-Agent: Chrome93</a:t>
            </a:r>
          </a:p>
          <a:p>
            <a:endParaRPr lang="fr-FR" dirty="0"/>
          </a:p>
          <a:p>
            <a:r>
              <a:rPr lang="fr-FR" dirty="0"/>
              <a:t>{‘’toto’’: 123}</a:t>
            </a:r>
          </a:p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3D01F-FBF4-41DB-BE5F-9D446B2E102B}"/>
              </a:ext>
            </a:extLst>
          </p:cNvPr>
          <p:cNvSpPr/>
          <p:nvPr/>
        </p:nvSpPr>
        <p:spPr>
          <a:xfrm>
            <a:off x="5661210" y="3236259"/>
            <a:ext cx="3509683" cy="2909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HTTP/1.1 200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14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Host: www.truc.com:4000</a:t>
            </a:r>
          </a:p>
          <a:p>
            <a:r>
              <a:rPr lang="fr-FR" dirty="0"/>
              <a:t>User-Agent: Chrome93</a:t>
            </a:r>
          </a:p>
          <a:p>
            <a:endParaRPr lang="fr-FR" dirty="0"/>
          </a:p>
          <a:p>
            <a:r>
              <a:rPr lang="fr-FR" dirty="0"/>
              <a:t>{‘’toto’’: 123}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55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9732-D505-4202-8A0F-EBBD72AC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B81D-6A01-454B-AE7F-360A8C82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Git Graph</a:t>
            </a:r>
          </a:p>
          <a:p>
            <a:r>
              <a:rPr lang="fr-FR" dirty="0"/>
              <a:t>Auto Rename Tag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/>
              <a:t>Javascript ES6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/>
              <a:t>Open in browser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/>
              <a:t>Auto import</a:t>
            </a:r>
          </a:p>
          <a:p>
            <a:r>
              <a:rPr lang="fr-FR" dirty="0" err="1"/>
              <a:t>Prettier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00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Notes formation react</vt:lpstr>
      <vt:lpstr>Les outils de dev</vt:lpstr>
      <vt:lpstr>Case</vt:lpstr>
      <vt:lpstr>PowerPoint Presentation</vt:lpstr>
      <vt:lpstr>PowerPoint Presentation</vt:lpstr>
      <vt:lpstr>PowerPoint Presentation</vt:lpstr>
      <vt:lpstr>create react app</vt:lpstr>
      <vt:lpstr>PowerPoint Presentation</vt:lpstr>
      <vt:lpstr>Vscode plugins</vt:lpstr>
      <vt:lpstr>Projet github</vt:lpstr>
      <vt:lpstr>Asynchrone</vt:lpstr>
      <vt:lpstr>PowerPoint Presentation</vt:lpstr>
      <vt:lpstr>PowerPoint Presentation</vt:lpstr>
      <vt:lpstr>Webographie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react</dc:title>
  <dc:creator>Jean-Louis P. GUÉNÉGO</dc:creator>
  <cp:lastModifiedBy>Jean-Louis P. GUÉNÉGO</cp:lastModifiedBy>
  <cp:revision>39</cp:revision>
  <dcterms:created xsi:type="dcterms:W3CDTF">2021-09-13T08:02:01Z</dcterms:created>
  <dcterms:modified xsi:type="dcterms:W3CDTF">2021-09-15T14:54:04Z</dcterms:modified>
</cp:coreProperties>
</file>