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D6AE-A990-41DA-94DA-D8C63061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33CB-2FAC-4169-ACC9-B49533A68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2E52-A8A6-4978-BDC1-04381432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05B9-8B72-44D0-9A60-AE67AC56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A669-9A60-4138-913E-64C0CC2B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9513-4327-4F1E-885A-AD78A7FB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454A1-061F-4D65-BFBF-4817EA4C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9F37-A095-4149-BB1E-BA53C385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45A4-0CA5-4231-AE5C-021562B1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E456-4A2D-4C15-BA72-F4FE97E4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70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DCD0F-01C5-4F97-8132-AA08B99A3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935E-467A-45C3-A5B4-902155A2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E373-17FB-4FBB-9D56-BE9346F7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7DBE-B796-4FB3-A0EF-DC26CB14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9214-A975-47BB-91BD-9FE6BC36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5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E8D-32DD-4FC3-B786-BF6309BA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B9C4-C864-46D3-B8FD-A6588D79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3AD-397A-4261-81D1-435FECF7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A579-D599-475C-B8C1-9B54653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C09C-064F-4AA2-80CB-8004CFCB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9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E03D-1A47-4015-9DB4-0A10A48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0041-8B48-4554-8188-9818FBEA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6B1C-9A76-4133-AE1D-7E87A4CE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5A15-6ED5-4580-B636-6A1E1FC5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F7AD-D23F-4507-A2E6-C10A5CA6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1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6C6B-6A5E-4968-B425-D348E277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EEB9-0BAD-4049-B8F3-64070C64D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6AF72-7485-4C9C-A992-2605EF2D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308C3-0121-4FE8-BB32-4EC8F0FD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C08E-CED4-4226-BB49-3B347FD5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FDF5B-CE3F-4975-8D63-99B4BCAA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96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161C-087D-4C44-8097-F6F15C8A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12BB2-590E-4699-BCE1-30A60BF2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F9F5-87D5-47B4-9D5C-73CB5A28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FFC1B-886C-4755-8BA1-6F7984F7C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F03DB-7EA6-44A8-BF34-5F81751B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6F26B-ECAA-4062-A71E-E00ABC56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79700-10FE-4406-B41C-A949FB88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3BFB8-D095-45C7-BF46-9EBDCE2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89DA-8E9F-4407-8B22-08C5BB5C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9A8B6-DAD9-4CC6-8485-731D2217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34A2F-6342-414A-8952-3155B341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B6E7E-598F-4E78-93A5-7ADE121D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88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C9D35-874C-44C8-8D8B-DCD5A1B5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2F404-3AC4-4865-963E-107ECEC2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83B5D-37C3-4B4F-9FB5-3D9EDBC5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4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00AC-3941-4408-A858-1607A256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0A19-CA5F-4433-928A-DFB84D68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C3F6-9CD4-44B4-BC90-930BC043C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2BFC-7F82-45F4-8D36-03F124C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C767-0E90-478C-B6FF-634E419F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779E6-AACD-44A7-B7AD-6206846A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84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3CD8-A485-4C47-A278-F04D9D93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A3419-072A-4A6C-BEFA-4CDB3019C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10533-B93F-4DB1-AA14-76A7E527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82C0-64A8-4B70-B5BE-D7A156E1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93FC-D73A-4909-8905-5E6C239D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FF8E-D0E2-4F04-9578-B3383FC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DB50-0BE4-4617-AA13-97C5388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520E-B6C5-4CE1-AA15-70B57484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C3BA-569F-4EB8-B932-46A444BD6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4D99-6693-48DC-A384-CB18B37BABDB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6E2B-0D40-45DB-9A48-13518C4C5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2C0A-C30B-4CC8-B7E4-88112A98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CD7D-9C8B-4068-84DC-EB3A34BA9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52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0846-8AA9-4001-972B-A5FD13072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9C9A9-C0F5-4DEC-94F3-56324396F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28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521E-2BA7-4257-A38B-41D0BCF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63536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662ED-7C40-44DD-831A-B7900F626926}"/>
              </a:ext>
            </a:extLst>
          </p:cNvPr>
          <p:cNvCxnSpPr/>
          <p:nvPr/>
        </p:nvCxnSpPr>
        <p:spPr>
          <a:xfrm>
            <a:off x="335433" y="1870155"/>
            <a:ext cx="11639072" cy="45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7E94A6-1979-4131-9D52-1E68DD882753}"/>
              </a:ext>
            </a:extLst>
          </p:cNvPr>
          <p:cNvCxnSpPr/>
          <p:nvPr/>
        </p:nvCxnSpPr>
        <p:spPr>
          <a:xfrm>
            <a:off x="491662" y="1690688"/>
            <a:ext cx="0" cy="4689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451574-EADB-45B5-BBA9-6F1FC2E8E74D}"/>
              </a:ext>
            </a:extLst>
          </p:cNvPr>
          <p:cNvSpPr txBox="1"/>
          <p:nvPr/>
        </p:nvSpPr>
        <p:spPr>
          <a:xfrm>
            <a:off x="41367" y="2159638"/>
            <a:ext cx="11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CFF829-660F-41D2-8133-47A135782098}"/>
              </a:ext>
            </a:extLst>
          </p:cNvPr>
          <p:cNvCxnSpPr/>
          <p:nvPr/>
        </p:nvCxnSpPr>
        <p:spPr>
          <a:xfrm>
            <a:off x="1429037" y="1612836"/>
            <a:ext cx="0" cy="7719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CB227D-193E-434E-96CF-17C786096F7F}"/>
              </a:ext>
            </a:extLst>
          </p:cNvPr>
          <p:cNvSpPr txBox="1"/>
          <p:nvPr/>
        </p:nvSpPr>
        <p:spPr>
          <a:xfrm>
            <a:off x="1056844" y="2363334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B7CCB3-58B8-4C6D-BCF9-BBBFA2CFD310}"/>
              </a:ext>
            </a:extLst>
          </p:cNvPr>
          <p:cNvCxnSpPr/>
          <p:nvPr/>
        </p:nvCxnSpPr>
        <p:spPr>
          <a:xfrm>
            <a:off x="1939079" y="1690688"/>
            <a:ext cx="0" cy="3678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202470-6AF6-4785-9019-8C4A61B0656F}"/>
              </a:ext>
            </a:extLst>
          </p:cNvPr>
          <p:cNvSpPr txBox="1"/>
          <p:nvPr/>
        </p:nvSpPr>
        <p:spPr>
          <a:xfrm>
            <a:off x="1668282" y="203097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1E9877-0D4E-4486-992B-90A93E767157}"/>
              </a:ext>
            </a:extLst>
          </p:cNvPr>
          <p:cNvCxnSpPr/>
          <p:nvPr/>
        </p:nvCxnSpPr>
        <p:spPr>
          <a:xfrm>
            <a:off x="2775365" y="1645001"/>
            <a:ext cx="0" cy="6019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18F419-EBAD-4DF2-B890-FB64E8E6F0DE}"/>
              </a:ext>
            </a:extLst>
          </p:cNvPr>
          <p:cNvSpPr txBox="1"/>
          <p:nvPr/>
        </p:nvSpPr>
        <p:spPr>
          <a:xfrm>
            <a:off x="2448993" y="222089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D3723-86DF-4626-9190-8583D394C1EF}"/>
              </a:ext>
            </a:extLst>
          </p:cNvPr>
          <p:cNvCxnSpPr/>
          <p:nvPr/>
        </p:nvCxnSpPr>
        <p:spPr>
          <a:xfrm>
            <a:off x="6290521" y="1690688"/>
            <a:ext cx="0" cy="5562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EFB255-5656-43F1-8686-BDDBE5B88F0F}"/>
              </a:ext>
            </a:extLst>
          </p:cNvPr>
          <p:cNvSpPr txBox="1"/>
          <p:nvPr/>
        </p:nvSpPr>
        <p:spPr>
          <a:xfrm>
            <a:off x="5999505" y="222088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1F5F48-71AD-445F-8719-57E522609584}"/>
              </a:ext>
            </a:extLst>
          </p:cNvPr>
          <p:cNvCxnSpPr/>
          <p:nvPr/>
        </p:nvCxnSpPr>
        <p:spPr>
          <a:xfrm>
            <a:off x="6051582" y="1194693"/>
            <a:ext cx="0" cy="23801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F1301B-D665-4B25-9A10-ABE71CC6EFBE}"/>
              </a:ext>
            </a:extLst>
          </p:cNvPr>
          <p:cNvSpPr txBox="1"/>
          <p:nvPr/>
        </p:nvSpPr>
        <p:spPr>
          <a:xfrm>
            <a:off x="5858593" y="3767879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54B827-A05C-4DF4-9E6B-BD5F5216AED1}"/>
              </a:ext>
            </a:extLst>
          </p:cNvPr>
          <p:cNvCxnSpPr/>
          <p:nvPr/>
        </p:nvCxnSpPr>
        <p:spPr>
          <a:xfrm>
            <a:off x="4875268" y="1645001"/>
            <a:ext cx="0" cy="709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62503-A3FF-4E13-AF2D-1D942E9112F4}"/>
              </a:ext>
            </a:extLst>
          </p:cNvPr>
          <p:cNvSpPr txBox="1"/>
          <p:nvPr/>
        </p:nvSpPr>
        <p:spPr>
          <a:xfrm>
            <a:off x="4566051" y="235414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9BF2B2-294A-46E4-A76E-A380AFD4D265}"/>
              </a:ext>
            </a:extLst>
          </p:cNvPr>
          <p:cNvCxnSpPr/>
          <p:nvPr/>
        </p:nvCxnSpPr>
        <p:spPr>
          <a:xfrm>
            <a:off x="7126806" y="1645001"/>
            <a:ext cx="0" cy="709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0AF293-AF8E-49B2-BC84-F31DA921691B}"/>
              </a:ext>
            </a:extLst>
          </p:cNvPr>
          <p:cNvSpPr txBox="1"/>
          <p:nvPr/>
        </p:nvSpPr>
        <p:spPr>
          <a:xfrm>
            <a:off x="6792859" y="2268401"/>
            <a:ext cx="69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2011</a:t>
            </a:r>
          </a:p>
          <a:p>
            <a:r>
              <a:rPr lang="fr-FR" dirty="0"/>
              <a:t>ES5.1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54950F-AE71-44D2-8AF1-B7BE702F2587}"/>
              </a:ext>
            </a:extLst>
          </p:cNvPr>
          <p:cNvCxnSpPr/>
          <p:nvPr/>
        </p:nvCxnSpPr>
        <p:spPr>
          <a:xfrm>
            <a:off x="8395019" y="1511747"/>
            <a:ext cx="0" cy="11747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228561-B646-4527-9214-F2526061CF2C}"/>
              </a:ext>
            </a:extLst>
          </p:cNvPr>
          <p:cNvSpPr txBox="1"/>
          <p:nvPr/>
        </p:nvSpPr>
        <p:spPr>
          <a:xfrm>
            <a:off x="8068647" y="2657367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A0C59B-7BA3-47B6-9866-1125CEED53B7}"/>
              </a:ext>
            </a:extLst>
          </p:cNvPr>
          <p:cNvCxnSpPr/>
          <p:nvPr/>
        </p:nvCxnSpPr>
        <p:spPr>
          <a:xfrm>
            <a:off x="7485036" y="744386"/>
            <a:ext cx="0" cy="3786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AC2082-64BC-44AF-93B6-BE53AE5E578A}"/>
              </a:ext>
            </a:extLst>
          </p:cNvPr>
          <p:cNvSpPr txBox="1"/>
          <p:nvPr/>
        </p:nvSpPr>
        <p:spPr>
          <a:xfrm>
            <a:off x="7351960" y="4572000"/>
            <a:ext cx="20912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class, super, </a:t>
            </a:r>
            <a:r>
              <a:rPr lang="fr-FR" dirty="0" err="1"/>
              <a:t>extends</a:t>
            </a:r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/ let</a:t>
            </a:r>
          </a:p>
          <a:p>
            <a:endParaRPr lang="fr-FR" dirty="0"/>
          </a:p>
          <a:p>
            <a:r>
              <a:rPr lang="fr-FR" dirty="0"/>
              <a:t>typage explicite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E30C-CEE4-4E0E-85AA-D9C59172E042}"/>
              </a:ext>
            </a:extLst>
          </p:cNvPr>
          <p:cNvCxnSpPr>
            <a:endCxn id="36" idx="2"/>
          </p:cNvCxnSpPr>
          <p:nvPr/>
        </p:nvCxnSpPr>
        <p:spPr>
          <a:xfrm flipH="1" flipV="1">
            <a:off x="8502901" y="3580697"/>
            <a:ext cx="287286" cy="1731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36D725-D0F2-48AC-BF09-454906AB8814}"/>
              </a:ext>
            </a:extLst>
          </p:cNvPr>
          <p:cNvCxnSpPr/>
          <p:nvPr/>
        </p:nvCxnSpPr>
        <p:spPr>
          <a:xfrm flipV="1">
            <a:off x="358408" y="1396872"/>
            <a:ext cx="11583932" cy="45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1A8995-D918-42B5-B982-ABD202B432E2}"/>
              </a:ext>
            </a:extLst>
          </p:cNvPr>
          <p:cNvCxnSpPr/>
          <p:nvPr/>
        </p:nvCxnSpPr>
        <p:spPr>
          <a:xfrm>
            <a:off x="914400" y="1098199"/>
            <a:ext cx="0" cy="7581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DC0712-2850-49AB-9392-D7CA35594011}"/>
              </a:ext>
            </a:extLst>
          </p:cNvPr>
          <p:cNvCxnSpPr/>
          <p:nvPr/>
        </p:nvCxnSpPr>
        <p:spPr>
          <a:xfrm>
            <a:off x="4802515" y="1098199"/>
            <a:ext cx="0" cy="7581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E3367D-88BC-4CE3-8E81-C1A51CD46A0B}"/>
              </a:ext>
            </a:extLst>
          </p:cNvPr>
          <p:cNvCxnSpPr/>
          <p:nvPr/>
        </p:nvCxnSpPr>
        <p:spPr>
          <a:xfrm>
            <a:off x="7316732" y="1063736"/>
            <a:ext cx="0" cy="7581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075459-303D-4866-B063-61CAB93E852E}"/>
              </a:ext>
            </a:extLst>
          </p:cNvPr>
          <p:cNvCxnSpPr/>
          <p:nvPr/>
        </p:nvCxnSpPr>
        <p:spPr>
          <a:xfrm>
            <a:off x="10083673" y="1063736"/>
            <a:ext cx="0" cy="7581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47455-7D15-4BD9-9744-2D9480FAEAAA}"/>
              </a:ext>
            </a:extLst>
          </p:cNvPr>
          <p:cNvSpPr/>
          <p:nvPr/>
        </p:nvSpPr>
        <p:spPr>
          <a:xfrm>
            <a:off x="946564" y="1272808"/>
            <a:ext cx="218247" cy="326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69FE1-505C-4B6C-9CB6-20660C99D49E}"/>
              </a:ext>
            </a:extLst>
          </p:cNvPr>
          <p:cNvSpPr/>
          <p:nvPr/>
        </p:nvSpPr>
        <p:spPr>
          <a:xfrm>
            <a:off x="7348896" y="1262086"/>
            <a:ext cx="140910" cy="326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3D5B45-BBCD-4F39-ABE1-598D72F98BF0}"/>
              </a:ext>
            </a:extLst>
          </p:cNvPr>
          <p:cNvCxnSpPr/>
          <p:nvPr/>
        </p:nvCxnSpPr>
        <p:spPr>
          <a:xfrm flipV="1">
            <a:off x="358408" y="2895600"/>
            <a:ext cx="11583932" cy="45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31233-B392-4865-A477-A4699F2DE959}"/>
              </a:ext>
            </a:extLst>
          </p:cNvPr>
          <p:cNvSpPr/>
          <p:nvPr/>
        </p:nvSpPr>
        <p:spPr>
          <a:xfrm>
            <a:off x="946564" y="2582376"/>
            <a:ext cx="7843622" cy="68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A4166D-BEBA-442A-B3CE-0E86DA839A2B}"/>
              </a:ext>
            </a:extLst>
          </p:cNvPr>
          <p:cNvCxnSpPr/>
          <p:nvPr/>
        </p:nvCxnSpPr>
        <p:spPr>
          <a:xfrm flipV="1">
            <a:off x="8684503" y="1525532"/>
            <a:ext cx="105683" cy="905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15546E-11DD-48BB-A628-1708F1123FF7}"/>
              </a:ext>
            </a:extLst>
          </p:cNvPr>
          <p:cNvCxnSpPr/>
          <p:nvPr/>
        </p:nvCxnSpPr>
        <p:spPr>
          <a:xfrm>
            <a:off x="8891275" y="1130364"/>
            <a:ext cx="0" cy="5422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16161-A4A1-4109-9A7C-FC8CBCC33812}"/>
              </a:ext>
            </a:extLst>
          </p:cNvPr>
          <p:cNvSpPr/>
          <p:nvPr/>
        </p:nvSpPr>
        <p:spPr>
          <a:xfrm>
            <a:off x="8891275" y="1233750"/>
            <a:ext cx="174609" cy="326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B6765F-451D-472D-839E-DDDDF64C032B}"/>
              </a:ext>
            </a:extLst>
          </p:cNvPr>
          <p:cNvCxnSpPr/>
          <p:nvPr/>
        </p:nvCxnSpPr>
        <p:spPr>
          <a:xfrm>
            <a:off x="1049950" y="1672188"/>
            <a:ext cx="34463" cy="8278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4BD8F0-E276-4E27-972A-371C0675389B}"/>
              </a:ext>
            </a:extLst>
          </p:cNvPr>
          <p:cNvSpPr txBox="1"/>
          <p:nvPr/>
        </p:nvSpPr>
        <p:spPr>
          <a:xfrm>
            <a:off x="813311" y="4176832"/>
            <a:ext cx="240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files = </a:t>
            </a:r>
            <a:r>
              <a:rPr lang="fr-FR" dirty="0" err="1"/>
              <a:t>readdir</a:t>
            </a:r>
            <a:r>
              <a:rPr lang="fr-FR" dirty="0"/>
              <a:t>(".")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3BAFD-13E8-40EA-A400-F16D9C039C9D}"/>
              </a:ext>
            </a:extLst>
          </p:cNvPr>
          <p:cNvSpPr txBox="1"/>
          <p:nvPr/>
        </p:nvSpPr>
        <p:spPr>
          <a:xfrm>
            <a:off x="946564" y="5155562"/>
            <a:ext cx="222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readdir</a:t>
            </a:r>
            <a:r>
              <a:rPr lang="fr-FR" dirty="0"/>
              <a:t>(".", (files) =&gt; {</a:t>
            </a:r>
          </a:p>
          <a:p>
            <a:r>
              <a:rPr lang="fr-FR" dirty="0"/>
              <a:t>xxx</a:t>
            </a:r>
          </a:p>
          <a:p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7578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Notes</vt:lpstr>
      <vt:lpstr>History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3</cp:revision>
  <dcterms:created xsi:type="dcterms:W3CDTF">2024-04-18T09:44:18Z</dcterms:created>
  <dcterms:modified xsi:type="dcterms:W3CDTF">2024-04-19T14:54:35Z</dcterms:modified>
</cp:coreProperties>
</file>