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1366-33B2-4759-91AE-B3CD40EC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19BD-E307-423A-917F-6272F40E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D325-CD7B-464D-9E24-E7FD311C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ECE4-55E4-4628-8486-5376FA31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FB40-7716-442D-9C79-353AA0F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70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5708-590D-4C4D-A133-6AD3C18D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F138-4136-46A3-8866-22635BB40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29C4-906A-4689-9180-DBEE34FC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7125-E5E7-4F80-B62F-99DCF88B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0FFA-44A8-4D4A-9C74-2732A331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4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D0D70-8149-45CA-AF3E-DC60533C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50486-457D-400A-8560-5BD56526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BC63-111B-459F-9826-DFBB499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2E14-A8DE-4BB0-B2CC-5378317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FE5E-EB28-4857-A3BF-D501238C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6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61FD-3043-4240-87F7-FDFD41B3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96D1-CB21-4101-8B6D-CB84CDC9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25A0-73A5-493E-B7D8-EFE02549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8B4D-070C-469F-A8A0-3263C865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04ED-6B4B-4699-9387-1071180F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40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45C6-A391-4D48-BC68-A0F64606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1EF2-AF53-46CC-85F6-125E3DB5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42EE-E58C-4D54-A7A2-E4EDC6AD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CF94-B175-488A-A827-CC533D7A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080D-7BCD-41C8-81DF-ACCF229D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D27B-4537-4CFF-9D49-C635AFB7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3E53-831F-4E74-8D6C-3FA058A73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E018-3801-4B33-B2D2-775FB889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78D6-3C6A-4C0C-B4FF-5783F480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84F5F-37CB-4A7E-B792-FAEDD54F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0082-5A4C-4131-94AE-4353F956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50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067B-8AB0-4AB9-8A73-DD831309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6942-54F7-4F8B-B837-E9CEE704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C1406-D5E2-47C4-8730-FC0B74E4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876B5-CA70-40D0-AAC8-3786FF91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2538E-814B-49DC-8763-C6AC37B22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0C792-9EB2-4027-B089-53C1304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304C8-4BB9-4020-85BE-93DE30F6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27794-4466-4BC8-BCBE-0096581B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0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683D-4B4E-4FA1-B35C-ECACF510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45D39-F3CF-4E69-8757-8A245B02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04374-0AD9-4100-9D80-32B2FCCA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D6383-F92D-45C1-80FC-2CC1B3E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9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32A0E-114A-4497-93E4-023F2835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9B043-646E-45BB-A648-E6D82E53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0FAAF-860F-4F24-9DBF-183434B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3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061A-E830-432C-8CF8-3EADB9EB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814F-24A0-4949-AC05-2722087C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AA363-240F-4DD2-8B46-E6C48A2D1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A2AEB-1E7F-4FE7-BE78-8B0560C3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ED0DD-C699-4578-BA99-4F13848B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5DF78-4DD7-469D-94D2-9452DAF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6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C0A-B240-4E8C-8DDD-F0E8D1F0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66896-7D85-4D01-850A-E48596147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EF65E-0A98-4A43-8315-55D3C4BF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CBE67-4B2A-49D7-82DD-F314C9F6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E80F8-0B3D-472B-9F67-8ECC350C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E0E2-9603-4309-85AF-FBCAD96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386CE-E952-4D73-8C38-6C3FE930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48FD-AFC0-4EAC-BF8D-6CA10FBE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3E52-511B-4940-933B-7CE1E71A2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33CF-ED38-4BFD-8839-8D10E65E556C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AC37-6D08-4AAD-B826-05CDE0709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493B-21D5-4155-9E8A-B82CBAE1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AE1F-6DBE-4417-A8AA-35B73AF449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5835-693A-4B87-9E64-F610640DF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FB3A-DAF8-4193-AEB4-D15C0E244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28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54F4-FEEC-4968-948B-03CE643C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B6A10-4566-4ED9-94C3-8018442BA5D1}"/>
              </a:ext>
            </a:extLst>
          </p:cNvPr>
          <p:cNvSpPr/>
          <p:nvPr/>
        </p:nvSpPr>
        <p:spPr>
          <a:xfrm>
            <a:off x="838200" y="2885644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BB730-BDFA-448A-A0F2-3640887B5067}"/>
              </a:ext>
            </a:extLst>
          </p:cNvPr>
          <p:cNvSpPr/>
          <p:nvPr/>
        </p:nvSpPr>
        <p:spPr>
          <a:xfrm>
            <a:off x="5277712" y="1314929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vite</a:t>
            </a:r>
            <a:r>
              <a:rPr lang="en-US" dirty="0"/>
              <a:t> dev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0B83C-F7B5-45F5-B1EC-50C1E3045508}"/>
              </a:ext>
            </a:extLst>
          </p:cNvPr>
          <p:cNvSpPr txBox="1"/>
          <p:nvPr/>
        </p:nvSpPr>
        <p:spPr>
          <a:xfrm>
            <a:off x="7181946" y="1966649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localhost:5173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28290-08FD-4981-B31F-FB5D81037878}"/>
              </a:ext>
            </a:extLst>
          </p:cNvPr>
          <p:cNvSpPr/>
          <p:nvPr/>
        </p:nvSpPr>
        <p:spPr>
          <a:xfrm>
            <a:off x="6096000" y="4075743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BC2F7-EBC5-4E55-BB90-5749DA4A81D1}"/>
              </a:ext>
            </a:extLst>
          </p:cNvPr>
          <p:cNvSpPr txBox="1"/>
          <p:nvPr/>
        </p:nvSpPr>
        <p:spPr>
          <a:xfrm>
            <a:off x="6020183" y="372203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localhost:3000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83CBF0-78EE-463F-8623-E7DF03492108}"/>
              </a:ext>
            </a:extLst>
          </p:cNvPr>
          <p:cNvCxnSpPr>
            <a:endCxn id="5" idx="1"/>
          </p:cNvCxnSpPr>
          <p:nvPr/>
        </p:nvCxnSpPr>
        <p:spPr>
          <a:xfrm flipV="1">
            <a:off x="2619136" y="1909979"/>
            <a:ext cx="2658576" cy="1136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BD86C0-9B14-4266-9AEA-67BC3FF4EE13}"/>
              </a:ext>
            </a:extLst>
          </p:cNvPr>
          <p:cNvCxnSpPr/>
          <p:nvPr/>
        </p:nvCxnSpPr>
        <p:spPr>
          <a:xfrm flipH="1">
            <a:off x="2495071" y="2260728"/>
            <a:ext cx="2747795" cy="1061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6CE752-8E73-4A5B-AFD4-3DF05545FE1D}"/>
              </a:ext>
            </a:extLst>
          </p:cNvPr>
          <p:cNvCxnSpPr/>
          <p:nvPr/>
        </p:nvCxnSpPr>
        <p:spPr>
          <a:xfrm>
            <a:off x="2619136" y="3675980"/>
            <a:ext cx="3476864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BDBF-46C1-4269-9C02-700DB60325A4}"/>
              </a:ext>
            </a:extLst>
          </p:cNvPr>
          <p:cNvCxnSpPr/>
          <p:nvPr/>
        </p:nvCxnSpPr>
        <p:spPr>
          <a:xfrm flipH="1" flipV="1">
            <a:off x="2562848" y="3947083"/>
            <a:ext cx="3533152" cy="9419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6E43D-EE09-4930-89AC-6F5B9CABF24B}"/>
              </a:ext>
            </a:extLst>
          </p:cNvPr>
          <p:cNvSpPr/>
          <p:nvPr/>
        </p:nvSpPr>
        <p:spPr>
          <a:xfrm>
            <a:off x="1611114" y="3703156"/>
            <a:ext cx="923590" cy="482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2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54F4-FEEC-4968-948B-03CE643C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B6A10-4566-4ED9-94C3-8018442BA5D1}"/>
              </a:ext>
            </a:extLst>
          </p:cNvPr>
          <p:cNvSpPr/>
          <p:nvPr/>
        </p:nvSpPr>
        <p:spPr>
          <a:xfrm>
            <a:off x="838200" y="2885644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BB730-BDFA-448A-A0F2-3640887B5067}"/>
              </a:ext>
            </a:extLst>
          </p:cNvPr>
          <p:cNvSpPr/>
          <p:nvPr/>
        </p:nvSpPr>
        <p:spPr>
          <a:xfrm>
            <a:off x="5277712" y="1314929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vite</a:t>
            </a:r>
            <a:r>
              <a:rPr lang="en-US" dirty="0"/>
              <a:t> dev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0B83C-F7B5-45F5-B1EC-50C1E3045508}"/>
              </a:ext>
            </a:extLst>
          </p:cNvPr>
          <p:cNvSpPr txBox="1"/>
          <p:nvPr/>
        </p:nvSpPr>
        <p:spPr>
          <a:xfrm>
            <a:off x="7181946" y="1966649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localhost:5173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28290-08FD-4981-B31F-FB5D81037878}"/>
              </a:ext>
            </a:extLst>
          </p:cNvPr>
          <p:cNvSpPr/>
          <p:nvPr/>
        </p:nvSpPr>
        <p:spPr>
          <a:xfrm>
            <a:off x="6096000" y="4075743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BC2F7-EBC5-4E55-BB90-5749DA4A81D1}"/>
              </a:ext>
            </a:extLst>
          </p:cNvPr>
          <p:cNvSpPr txBox="1"/>
          <p:nvPr/>
        </p:nvSpPr>
        <p:spPr>
          <a:xfrm>
            <a:off x="6020183" y="372203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localhost:3000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83CBF0-78EE-463F-8623-E7DF03492108}"/>
              </a:ext>
            </a:extLst>
          </p:cNvPr>
          <p:cNvCxnSpPr>
            <a:endCxn id="5" idx="1"/>
          </p:cNvCxnSpPr>
          <p:nvPr/>
        </p:nvCxnSpPr>
        <p:spPr>
          <a:xfrm flipV="1">
            <a:off x="2619136" y="1909979"/>
            <a:ext cx="2658576" cy="1136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BD86C0-9B14-4266-9AEA-67BC3FF4EE13}"/>
              </a:ext>
            </a:extLst>
          </p:cNvPr>
          <p:cNvCxnSpPr/>
          <p:nvPr/>
        </p:nvCxnSpPr>
        <p:spPr>
          <a:xfrm flipH="1">
            <a:off x="2495071" y="2260728"/>
            <a:ext cx="2747795" cy="1061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6CE752-8E73-4A5B-AFD4-3DF05545FE1D}"/>
              </a:ext>
            </a:extLst>
          </p:cNvPr>
          <p:cNvCxnSpPr>
            <a:cxnSpLocks/>
          </p:cNvCxnSpPr>
          <p:nvPr/>
        </p:nvCxnSpPr>
        <p:spPr>
          <a:xfrm>
            <a:off x="6722448" y="2530350"/>
            <a:ext cx="560587" cy="15453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BDBF-46C1-4269-9C02-700DB60325A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149800" y="2505028"/>
            <a:ext cx="607494" cy="1446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61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54F4-FEEC-4968-948B-03CE643C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B6A10-4566-4ED9-94C3-8018442BA5D1}"/>
              </a:ext>
            </a:extLst>
          </p:cNvPr>
          <p:cNvSpPr/>
          <p:nvPr/>
        </p:nvSpPr>
        <p:spPr>
          <a:xfrm>
            <a:off x="838200" y="2885644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BB730-BDFA-448A-A0F2-3640887B5067}"/>
              </a:ext>
            </a:extLst>
          </p:cNvPr>
          <p:cNvSpPr/>
          <p:nvPr/>
        </p:nvSpPr>
        <p:spPr>
          <a:xfrm>
            <a:off x="5925604" y="3994798"/>
            <a:ext cx="1744176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vite</a:t>
            </a:r>
            <a:r>
              <a:rPr lang="en-US" dirty="0"/>
              <a:t> dev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BC2F7-EBC5-4E55-BB90-5749DA4A81D1}"/>
              </a:ext>
            </a:extLst>
          </p:cNvPr>
          <p:cNvSpPr txBox="1"/>
          <p:nvPr/>
        </p:nvSpPr>
        <p:spPr>
          <a:xfrm>
            <a:off x="6020183" y="372203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localhost:3000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83CBF0-78EE-463F-8623-E7DF03492108}"/>
              </a:ext>
            </a:extLst>
          </p:cNvPr>
          <p:cNvCxnSpPr>
            <a:cxnSpLocks/>
          </p:cNvCxnSpPr>
          <p:nvPr/>
        </p:nvCxnSpPr>
        <p:spPr>
          <a:xfrm>
            <a:off x="2619136" y="3130711"/>
            <a:ext cx="3306468" cy="864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BD86C0-9B14-4266-9AEA-67BC3FF4EE13}"/>
              </a:ext>
            </a:extLst>
          </p:cNvPr>
          <p:cNvCxnSpPr>
            <a:cxnSpLocks/>
          </p:cNvCxnSpPr>
          <p:nvPr/>
        </p:nvCxnSpPr>
        <p:spPr>
          <a:xfrm flipH="1" flipV="1">
            <a:off x="2495072" y="3322167"/>
            <a:ext cx="3372711" cy="896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6CE752-8E73-4A5B-AFD4-3DF05545FE1D}"/>
              </a:ext>
            </a:extLst>
          </p:cNvPr>
          <p:cNvCxnSpPr/>
          <p:nvPr/>
        </p:nvCxnSpPr>
        <p:spPr>
          <a:xfrm>
            <a:off x="2619136" y="3675980"/>
            <a:ext cx="3476864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BDBF-46C1-4269-9C02-700DB60325A4}"/>
              </a:ext>
            </a:extLst>
          </p:cNvPr>
          <p:cNvCxnSpPr/>
          <p:nvPr/>
        </p:nvCxnSpPr>
        <p:spPr>
          <a:xfrm flipH="1" flipV="1">
            <a:off x="2562848" y="3947083"/>
            <a:ext cx="3533152" cy="9419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6E43D-EE09-4930-89AC-6F5B9CABF24B}"/>
              </a:ext>
            </a:extLst>
          </p:cNvPr>
          <p:cNvSpPr/>
          <p:nvPr/>
        </p:nvSpPr>
        <p:spPr>
          <a:xfrm>
            <a:off x="1611114" y="3703156"/>
            <a:ext cx="923590" cy="482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66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45E1-96DE-4604-9904-4F10FA53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Logiciels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A0CA-619C-4E14-B3A1-64E61B2E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: </a:t>
            </a:r>
            <a:r>
              <a:rPr lang="en-US" b="1" dirty="0"/>
              <a:t>Visual Studio Code</a:t>
            </a:r>
            <a:r>
              <a:rPr lang="en-US" dirty="0"/>
              <a:t>, </a:t>
            </a:r>
            <a:r>
              <a:rPr lang="en-US" dirty="0" err="1"/>
              <a:t>Jetbrains</a:t>
            </a:r>
            <a:r>
              <a:rPr lang="en-US" dirty="0"/>
              <a:t> (IntelliJ EE, WebStorm, </a:t>
            </a:r>
            <a:r>
              <a:rPr lang="en-US" dirty="0" err="1"/>
              <a:t>PHPStorm</a:t>
            </a:r>
            <a:r>
              <a:rPr lang="en-US" dirty="0"/>
              <a:t>, etc.)</a:t>
            </a:r>
          </a:p>
          <a:p>
            <a:r>
              <a:rPr lang="en-US" dirty="0"/>
              <a:t>SCM : </a:t>
            </a:r>
            <a:r>
              <a:rPr lang="en-US" b="1" dirty="0"/>
              <a:t>Git</a:t>
            </a:r>
            <a:r>
              <a:rPr lang="en-US" dirty="0"/>
              <a:t>, Mercurial, SVN, </a:t>
            </a:r>
            <a:r>
              <a:rPr lang="en-US" dirty="0" err="1"/>
              <a:t>Clearcase</a:t>
            </a:r>
            <a:r>
              <a:rPr lang="en-US" dirty="0"/>
              <a:t>, CVS</a:t>
            </a:r>
          </a:p>
          <a:p>
            <a:r>
              <a:rPr lang="en-US" dirty="0"/>
              <a:t>Browser : </a:t>
            </a:r>
            <a:r>
              <a:rPr lang="en-US" b="1" dirty="0"/>
              <a:t>Chrome</a:t>
            </a:r>
            <a:r>
              <a:rPr lang="en-US" dirty="0"/>
              <a:t>, Edge, Safari, Firefox, etc.</a:t>
            </a:r>
          </a:p>
          <a:p>
            <a:r>
              <a:rPr lang="en-US" dirty="0"/>
              <a:t>NodeJS : LTS (18.15.0)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5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17A4-D79F-4F68-912A-D9AC8BD6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A103-6390-482D-8870-67FA81B5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07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194E-28AF-4D4A-91D1-2306BC0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BC0A-0C25-4D96-AB17-286152EA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</a:t>
            </a:r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</p:txBody>
      </p:sp>
    </p:spTree>
    <p:extLst>
      <p:ext uri="{BB962C8B-B14F-4D97-AF65-F5344CB8AC3E}">
        <p14:creationId xmlns:p14="http://schemas.microsoft.com/office/powerpoint/2010/main" val="88963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8523-7BFF-410C-98FB-2D1D8B1D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Webographie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FD9F-DEC7-4EBA-8E5E-8EE42C85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95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F281AB3-7D0E-4A5C-A77A-A2AFCC6DE835}"/>
              </a:ext>
            </a:extLst>
          </p:cNvPr>
          <p:cNvSpPr/>
          <p:nvPr/>
        </p:nvSpPr>
        <p:spPr>
          <a:xfrm>
            <a:off x="3299192" y="1663381"/>
            <a:ext cx="3639220" cy="3510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26F2D8-B41D-4FD0-A60B-0F5AF917819E}"/>
              </a:ext>
            </a:extLst>
          </p:cNvPr>
          <p:cNvSpPr/>
          <p:nvPr/>
        </p:nvSpPr>
        <p:spPr>
          <a:xfrm>
            <a:off x="5017713" y="3429000"/>
            <a:ext cx="105684" cy="122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10DD95-E119-40C7-B3CF-1486B238252A}"/>
              </a:ext>
            </a:extLst>
          </p:cNvPr>
          <p:cNvSpPr/>
          <p:nvPr/>
        </p:nvSpPr>
        <p:spPr>
          <a:xfrm>
            <a:off x="6718619" y="2611860"/>
            <a:ext cx="105684" cy="122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D44FF2-0A99-400D-AE8F-77A19107A6D5}"/>
              </a:ext>
            </a:extLst>
          </p:cNvPr>
          <p:cNvCxnSpPr>
            <a:stCxn id="8" idx="6"/>
          </p:cNvCxnSpPr>
          <p:nvPr/>
        </p:nvCxnSpPr>
        <p:spPr>
          <a:xfrm>
            <a:off x="5123397" y="3490458"/>
            <a:ext cx="164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AF1F3-23DD-4079-B2EE-BD50562151EF}"/>
              </a:ext>
            </a:extLst>
          </p:cNvPr>
          <p:cNvCxnSpPr/>
          <p:nvPr/>
        </p:nvCxnSpPr>
        <p:spPr>
          <a:xfrm>
            <a:off x="6718619" y="2673318"/>
            <a:ext cx="0" cy="81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29A214-0689-4C46-B131-A85C98FD67EA}"/>
              </a:ext>
            </a:extLst>
          </p:cNvPr>
          <p:cNvSpPr txBox="1"/>
          <p:nvPr/>
        </p:nvSpPr>
        <p:spPr>
          <a:xfrm>
            <a:off x="7650633" y="4135477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cx0 + r0 * cos(angle)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01FCF-9F1F-49E9-955F-761BEB0EB8DC}"/>
              </a:ext>
            </a:extLst>
          </p:cNvPr>
          <p:cNvSpPr txBox="1"/>
          <p:nvPr/>
        </p:nvSpPr>
        <p:spPr>
          <a:xfrm>
            <a:off x="7586304" y="2968354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cy0 + r0  * sin(angle)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3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B760-41B1-4D57-8083-1429708D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CA93C2-137F-46DA-82C7-71D93B0D43E0}"/>
              </a:ext>
            </a:extLst>
          </p:cNvPr>
          <p:cNvCxnSpPr>
            <a:cxnSpLocks/>
          </p:cNvCxnSpPr>
          <p:nvPr/>
        </p:nvCxnSpPr>
        <p:spPr>
          <a:xfrm>
            <a:off x="229749" y="2049359"/>
            <a:ext cx="116942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34073B-660A-4030-9929-486B0F76ED25}"/>
              </a:ext>
            </a:extLst>
          </p:cNvPr>
          <p:cNvCxnSpPr/>
          <p:nvPr/>
        </p:nvCxnSpPr>
        <p:spPr>
          <a:xfrm>
            <a:off x="399763" y="1856370"/>
            <a:ext cx="0" cy="496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CB3967-0D39-48AC-B4E5-F96CC123D768}"/>
              </a:ext>
            </a:extLst>
          </p:cNvPr>
          <p:cNvSpPr txBox="1"/>
          <p:nvPr/>
        </p:nvSpPr>
        <p:spPr>
          <a:xfrm>
            <a:off x="110279" y="2352627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Netscape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627ACD-73F2-44C7-8E85-722AF46A109F}"/>
              </a:ext>
            </a:extLst>
          </p:cNvPr>
          <p:cNvCxnSpPr/>
          <p:nvPr/>
        </p:nvCxnSpPr>
        <p:spPr>
          <a:xfrm>
            <a:off x="1548507" y="1690688"/>
            <a:ext cx="0" cy="795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2B7AA0-0BFB-4FBC-A4AE-1565B80AE335}"/>
              </a:ext>
            </a:extLst>
          </p:cNvPr>
          <p:cNvSpPr txBox="1"/>
          <p:nvPr/>
        </p:nvSpPr>
        <p:spPr>
          <a:xfrm>
            <a:off x="1254429" y="2521386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</a:t>
            </a:r>
          </a:p>
          <a:p>
            <a:r>
              <a:rPr lang="en-US" dirty="0"/>
              <a:t>ECMAScript</a:t>
            </a:r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7D629A-ABA1-456E-9EA2-D068614FC3FD}"/>
              </a:ext>
            </a:extLst>
          </p:cNvPr>
          <p:cNvCxnSpPr/>
          <p:nvPr/>
        </p:nvCxnSpPr>
        <p:spPr>
          <a:xfrm>
            <a:off x="2012599" y="1856370"/>
            <a:ext cx="0" cy="4319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86C8EE-2B4E-488D-851B-81C7A9496CEC}"/>
              </a:ext>
            </a:extLst>
          </p:cNvPr>
          <p:cNvSpPr txBox="1"/>
          <p:nvPr/>
        </p:nvSpPr>
        <p:spPr>
          <a:xfrm>
            <a:off x="1883896" y="224234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  <a:p>
            <a:r>
              <a:rPr lang="en-US" dirty="0"/>
              <a:t>ES2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E344B0-CFFC-4261-B6DA-1C0F06ED45C5}"/>
              </a:ext>
            </a:extLst>
          </p:cNvPr>
          <p:cNvCxnSpPr/>
          <p:nvPr/>
        </p:nvCxnSpPr>
        <p:spPr>
          <a:xfrm>
            <a:off x="2585874" y="1877828"/>
            <a:ext cx="0" cy="4046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18D45E-ADB2-4120-91B1-1154F40CDD70}"/>
              </a:ext>
            </a:extLst>
          </p:cNvPr>
          <p:cNvSpPr txBox="1"/>
          <p:nvPr/>
        </p:nvSpPr>
        <p:spPr>
          <a:xfrm>
            <a:off x="2377962" y="22762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1999</a:t>
            </a:r>
          </a:p>
          <a:p>
            <a:r>
              <a:rPr lang="en-US" dirty="0"/>
              <a:t>ES3</a:t>
            </a:r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578045-EA93-4E12-A213-EC6B2CBEDFDF}"/>
              </a:ext>
            </a:extLst>
          </p:cNvPr>
          <p:cNvCxnSpPr/>
          <p:nvPr/>
        </p:nvCxnSpPr>
        <p:spPr>
          <a:xfrm>
            <a:off x="5665604" y="1824205"/>
            <a:ext cx="0" cy="5284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A4729C-28A2-481A-98A9-2AB7F15E31AB}"/>
              </a:ext>
            </a:extLst>
          </p:cNvPr>
          <p:cNvSpPr txBox="1"/>
          <p:nvPr/>
        </p:nvSpPr>
        <p:spPr>
          <a:xfrm>
            <a:off x="5424111" y="234343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ES5</a:t>
            </a:r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E58BA5-E89C-464A-A6EA-0779A78DB20B}"/>
              </a:ext>
            </a:extLst>
          </p:cNvPr>
          <p:cNvCxnSpPr/>
          <p:nvPr/>
        </p:nvCxnSpPr>
        <p:spPr>
          <a:xfrm>
            <a:off x="4383606" y="1612836"/>
            <a:ext cx="0" cy="1201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E7883F-65DE-4990-B03B-1C9149D043BF}"/>
              </a:ext>
            </a:extLst>
          </p:cNvPr>
          <p:cNvSpPr txBox="1"/>
          <p:nvPr/>
        </p:nvSpPr>
        <p:spPr>
          <a:xfrm>
            <a:off x="4092666" y="283297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  <a:p>
            <a:r>
              <a:rPr lang="en-US" dirty="0"/>
              <a:t>v8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32400C-CDBC-4DED-98BE-E110C085DBCB}"/>
              </a:ext>
            </a:extLst>
          </p:cNvPr>
          <p:cNvCxnSpPr/>
          <p:nvPr/>
        </p:nvCxnSpPr>
        <p:spPr>
          <a:xfrm>
            <a:off x="5463425" y="1341733"/>
            <a:ext cx="0" cy="23847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AFFCAA-C53A-47CB-A804-A4DA469A493C}"/>
              </a:ext>
            </a:extLst>
          </p:cNvPr>
          <p:cNvSpPr txBox="1"/>
          <p:nvPr/>
        </p:nvSpPr>
        <p:spPr>
          <a:xfrm>
            <a:off x="5123397" y="3721930"/>
            <a:ext cx="24338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Nodejs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require/</a:t>
            </a:r>
            <a:r>
              <a:rPr lang="en-US" dirty="0" err="1"/>
              <a:t>module.exports</a:t>
            </a:r>
            <a:endParaRPr lang="en-US" dirty="0"/>
          </a:p>
          <a:p>
            <a:r>
              <a:rPr lang="en-US" dirty="0"/>
              <a:t>=</a:t>
            </a:r>
            <a:r>
              <a:rPr lang="en-US" dirty="0" err="1"/>
              <a:t>CommonJS</a:t>
            </a:r>
            <a:endParaRPr lang="en-US" dirty="0"/>
          </a:p>
          <a:p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184F5-4164-4CAC-B392-EB2BB3F33803}"/>
              </a:ext>
            </a:extLst>
          </p:cNvPr>
          <p:cNvCxnSpPr/>
          <p:nvPr/>
        </p:nvCxnSpPr>
        <p:spPr>
          <a:xfrm>
            <a:off x="6745423" y="1690688"/>
            <a:ext cx="0" cy="9086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9A1C39-B22A-410C-94D8-8A0798165D8B}"/>
              </a:ext>
            </a:extLst>
          </p:cNvPr>
          <p:cNvSpPr txBox="1"/>
          <p:nvPr/>
        </p:nvSpPr>
        <p:spPr>
          <a:xfrm>
            <a:off x="6307713" y="2599371"/>
            <a:ext cx="16779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const/let</a:t>
            </a:r>
          </a:p>
          <a:p>
            <a:r>
              <a:rPr lang="en-US" dirty="0"/>
              <a:t>class/extends</a:t>
            </a:r>
          </a:p>
          <a:p>
            <a:r>
              <a:rPr lang="en-US" dirty="0"/>
              <a:t>import/export</a:t>
            </a:r>
          </a:p>
          <a:p>
            <a:endParaRPr lang="fr-FR" dirty="0"/>
          </a:p>
          <a:p>
            <a:r>
              <a:rPr lang="fr-FR" dirty="0"/>
              <a:t>Typage explicite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172380-26D0-438C-A899-F211B791B714}"/>
              </a:ext>
            </a:extLst>
          </p:cNvPr>
          <p:cNvCxnSpPr/>
          <p:nvPr/>
        </p:nvCxnSpPr>
        <p:spPr>
          <a:xfrm>
            <a:off x="7958496" y="1824205"/>
            <a:ext cx="0" cy="5284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7E4A79-3B94-4084-9306-F00BC634E74F}"/>
              </a:ext>
            </a:extLst>
          </p:cNvPr>
          <p:cNvSpPr txBox="1"/>
          <p:nvPr/>
        </p:nvSpPr>
        <p:spPr>
          <a:xfrm>
            <a:off x="7779292" y="24858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ECF27A-19B5-4256-AD54-E3DD0044BAC3}"/>
              </a:ext>
            </a:extLst>
          </p:cNvPr>
          <p:cNvCxnSpPr/>
          <p:nvPr/>
        </p:nvCxnSpPr>
        <p:spPr>
          <a:xfrm flipV="1">
            <a:off x="7600088" y="3046468"/>
            <a:ext cx="294079" cy="330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03D1F78-8E74-4597-B40F-AA96EF456212}"/>
              </a:ext>
            </a:extLst>
          </p:cNvPr>
          <p:cNvSpPr/>
          <p:nvPr/>
        </p:nvSpPr>
        <p:spPr>
          <a:xfrm>
            <a:off x="7958496" y="1824205"/>
            <a:ext cx="3607055" cy="519226"/>
          </a:xfrm>
          <a:prstGeom prst="rect">
            <a:avLst/>
          </a:prstGeom>
          <a:solidFill>
            <a:srgbClr val="4472C4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FD0B8-6C05-45F4-88C5-0E75A41AC2BB}"/>
              </a:ext>
            </a:extLst>
          </p:cNvPr>
          <p:cNvSpPr txBox="1"/>
          <p:nvPr/>
        </p:nvSpPr>
        <p:spPr>
          <a:xfrm>
            <a:off x="8307715" y="3340547"/>
            <a:ext cx="1316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ES2015=ES6</a:t>
            </a:r>
          </a:p>
          <a:p>
            <a:r>
              <a:rPr lang="en-US" dirty="0"/>
              <a:t>ES2016</a:t>
            </a:r>
          </a:p>
          <a:p>
            <a:r>
              <a:rPr lang="en-US" dirty="0"/>
              <a:t>ES2017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ES2023</a:t>
            </a:r>
          </a:p>
          <a:p>
            <a:r>
              <a:rPr lang="en-US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38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3B06-D36B-4F7B-8C32-EB794505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DFE6-5D3D-4353-BFAF-36D9E845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04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B080C0-C790-4DCD-B6F6-B47AE61C11E0}"/>
              </a:ext>
            </a:extLst>
          </p:cNvPr>
          <p:cNvCxnSpPr/>
          <p:nvPr/>
        </p:nvCxnSpPr>
        <p:spPr>
          <a:xfrm flipV="1">
            <a:off x="353813" y="1102794"/>
            <a:ext cx="11721781" cy="55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44CA57-8B51-43F8-B35A-AAA6AD760C74}"/>
              </a:ext>
            </a:extLst>
          </p:cNvPr>
          <p:cNvCxnSpPr/>
          <p:nvPr/>
        </p:nvCxnSpPr>
        <p:spPr>
          <a:xfrm>
            <a:off x="634107" y="831690"/>
            <a:ext cx="0" cy="7443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BE4ACA-C333-473C-96AE-2A09121C83AE}"/>
              </a:ext>
            </a:extLst>
          </p:cNvPr>
          <p:cNvCxnSpPr/>
          <p:nvPr/>
        </p:nvCxnSpPr>
        <p:spPr>
          <a:xfrm>
            <a:off x="4315447" y="785741"/>
            <a:ext cx="0" cy="7443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BFE6BC-9B3F-47B6-8284-7CCA452C67BB}"/>
              </a:ext>
            </a:extLst>
          </p:cNvPr>
          <p:cNvCxnSpPr/>
          <p:nvPr/>
        </p:nvCxnSpPr>
        <p:spPr>
          <a:xfrm>
            <a:off x="6609105" y="785741"/>
            <a:ext cx="0" cy="7443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4F990C-4B9E-4129-822E-0565C3E655D9}"/>
              </a:ext>
            </a:extLst>
          </p:cNvPr>
          <p:cNvSpPr/>
          <p:nvPr/>
        </p:nvSpPr>
        <p:spPr>
          <a:xfrm>
            <a:off x="634109" y="914400"/>
            <a:ext cx="179202" cy="49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C01942-8389-4065-9398-4CB652DA9C64}"/>
              </a:ext>
            </a:extLst>
          </p:cNvPr>
          <p:cNvSpPr/>
          <p:nvPr/>
        </p:nvSpPr>
        <p:spPr>
          <a:xfrm>
            <a:off x="4315448" y="914400"/>
            <a:ext cx="137083" cy="49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7E5EE6-B136-4F3C-B800-B9FD7D6F1711}"/>
              </a:ext>
            </a:extLst>
          </p:cNvPr>
          <p:cNvCxnSpPr/>
          <p:nvPr/>
        </p:nvCxnSpPr>
        <p:spPr>
          <a:xfrm>
            <a:off x="3416363" y="785741"/>
            <a:ext cx="0" cy="7443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00E7-ACE3-4B72-9654-56F59BBA231E}"/>
              </a:ext>
            </a:extLst>
          </p:cNvPr>
          <p:cNvSpPr txBox="1"/>
          <p:nvPr/>
        </p:nvSpPr>
        <p:spPr>
          <a:xfrm>
            <a:off x="11188764" y="6846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29FDDB-F3BC-4A84-BE6E-913E5FB5B08F}"/>
              </a:ext>
            </a:extLst>
          </p:cNvPr>
          <p:cNvCxnSpPr/>
          <p:nvPr/>
        </p:nvCxnSpPr>
        <p:spPr>
          <a:xfrm flipV="1">
            <a:off x="353813" y="2871859"/>
            <a:ext cx="11666641" cy="59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556C2F-0469-466B-A9AD-16E0A207A77A}"/>
              </a:ext>
            </a:extLst>
          </p:cNvPr>
          <p:cNvSpPr txBox="1"/>
          <p:nvPr/>
        </p:nvSpPr>
        <p:spPr>
          <a:xfrm>
            <a:off x="11074149" y="239857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HDCtrl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DA08D5-21C4-49E7-87C9-DCEB43B558D1}"/>
              </a:ext>
            </a:extLst>
          </p:cNvPr>
          <p:cNvCxnSpPr/>
          <p:nvPr/>
        </p:nvCxnSpPr>
        <p:spPr>
          <a:xfrm>
            <a:off x="762759" y="1530127"/>
            <a:ext cx="303275" cy="13509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47A6B-BEDE-461E-892B-5D3DE279D7C7}"/>
              </a:ext>
            </a:extLst>
          </p:cNvPr>
          <p:cNvSpPr/>
          <p:nvPr/>
        </p:nvSpPr>
        <p:spPr>
          <a:xfrm>
            <a:off x="1130364" y="2767909"/>
            <a:ext cx="46041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9CD3F-17DC-4B5C-92AE-3B3EFC0C2157}"/>
              </a:ext>
            </a:extLst>
          </p:cNvPr>
          <p:cNvCxnSpPr/>
          <p:nvPr/>
        </p:nvCxnSpPr>
        <p:spPr>
          <a:xfrm flipV="1">
            <a:off x="5683984" y="1157934"/>
            <a:ext cx="238939" cy="1507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4FD2B8-8E3F-42DF-9459-5DE29F052050}"/>
              </a:ext>
            </a:extLst>
          </p:cNvPr>
          <p:cNvCxnSpPr/>
          <p:nvPr/>
        </p:nvCxnSpPr>
        <p:spPr>
          <a:xfrm>
            <a:off x="6001037" y="744386"/>
            <a:ext cx="0" cy="827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03A739-4BDA-41F6-8EF3-4E47290158B4}"/>
              </a:ext>
            </a:extLst>
          </p:cNvPr>
          <p:cNvSpPr txBox="1"/>
          <p:nvPr/>
        </p:nvSpPr>
        <p:spPr>
          <a:xfrm>
            <a:off x="1874750" y="3924109"/>
            <a:ext cx="2971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() {</a:t>
            </a:r>
          </a:p>
          <a:p>
            <a:r>
              <a:rPr lang="fr-FR" dirty="0" err="1"/>
              <a:t>readFile</a:t>
            </a:r>
            <a:r>
              <a:rPr lang="fr-FR" dirty="0"/>
              <a:t>('toto.txt', </a:t>
            </a:r>
            <a:r>
              <a:rPr lang="fr-FR" dirty="0" err="1"/>
              <a:t>function</a:t>
            </a:r>
            <a:r>
              <a:rPr lang="fr-FR" dirty="0"/>
              <a:t>() {</a:t>
            </a:r>
          </a:p>
          <a:p>
            <a:r>
              <a:rPr lang="fr-FR" dirty="0"/>
              <a:t>…})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F5E45-86E0-4DF8-BAF2-5246719424EA}"/>
              </a:ext>
            </a:extLst>
          </p:cNvPr>
          <p:cNvSpPr/>
          <p:nvPr/>
        </p:nvSpPr>
        <p:spPr>
          <a:xfrm>
            <a:off x="6006399" y="884533"/>
            <a:ext cx="179202" cy="49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0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192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Notes</vt:lpstr>
      <vt:lpstr>Logiciels</vt:lpstr>
      <vt:lpstr>git</vt:lpstr>
      <vt:lpstr>Vscode extensions</vt:lpstr>
      <vt:lpstr>Webographie</vt:lpstr>
      <vt:lpstr>PowerPoint Presentation</vt:lpstr>
      <vt:lpstr>Javascript</vt:lpstr>
      <vt:lpstr>npm</vt:lpstr>
      <vt:lpstr>PowerPoint Presentation</vt:lpstr>
      <vt:lpstr>CORS</vt:lpstr>
      <vt:lpstr>CORS</vt:lpstr>
      <vt:lpstr>CORS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14</cp:revision>
  <dcterms:created xsi:type="dcterms:W3CDTF">2023-04-03T07:39:07Z</dcterms:created>
  <dcterms:modified xsi:type="dcterms:W3CDTF">2023-04-04T15:04:49Z</dcterms:modified>
</cp:coreProperties>
</file>