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1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7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0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5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8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43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3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C72B-4C31-4FAD-9B02-6FFAB0A4BCAD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6CA9-2493-4117-BCDA-1DA4F5213A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5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</a:t>
            </a:r>
            <a:r>
              <a:rPr lang="fr-FR" dirty="0" err="1" smtClean="0"/>
              <a:t>Typescript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7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Promise</a:t>
            </a:r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3951" y="2941163"/>
            <a:ext cx="11585542" cy="707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157" y="2493390"/>
            <a:ext cx="4713" cy="9709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7584" y="2681926"/>
            <a:ext cx="226243" cy="509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736" y="2498103"/>
            <a:ext cx="4713" cy="9709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00513" y="2681926"/>
            <a:ext cx="137475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362" y="2498103"/>
            <a:ext cx="4713" cy="9709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98790" y="2686639"/>
            <a:ext cx="16811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3951" y="4402318"/>
            <a:ext cx="11585542" cy="4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8200" y="3360656"/>
            <a:ext cx="85627" cy="9191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4237348"/>
            <a:ext cx="4912151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07930" y="3190973"/>
            <a:ext cx="235670" cy="895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52008" y="2413262"/>
            <a:ext cx="9427" cy="14140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06211" y="2648932"/>
            <a:ext cx="223888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0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901" y="3629320"/>
            <a:ext cx="2549951" cy="161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chrome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819534" y="985101"/>
            <a:ext cx="2479250" cy="153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7819534" y="532614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Localhost:9000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77852" y="1607270"/>
            <a:ext cx="4703975" cy="2333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3"/>
          </p:cNvCxnSpPr>
          <p:nvPr/>
        </p:nvCxnSpPr>
        <p:spPr>
          <a:xfrm flipH="1">
            <a:off x="3077852" y="2026763"/>
            <a:ext cx="4741682" cy="2410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70363" y="4077093"/>
            <a:ext cx="2182305" cy="157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8022210" y="356804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77852" y="4600280"/>
            <a:ext cx="4892511" cy="1319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115559" y="5005633"/>
            <a:ext cx="4854804" cy="1414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12623" y="4812383"/>
            <a:ext cx="1503575" cy="820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03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Proxy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7901" y="3629320"/>
            <a:ext cx="2549951" cy="161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chrome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819534" y="985101"/>
            <a:ext cx="2479250" cy="153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7819534" y="532614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Localhost:9000</a:t>
            </a:r>
            <a:endParaRPr lang="fr-F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77852" y="1607270"/>
            <a:ext cx="4703975" cy="2333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3"/>
          </p:cNvCxnSpPr>
          <p:nvPr/>
        </p:nvCxnSpPr>
        <p:spPr>
          <a:xfrm flipH="1">
            <a:off x="3077852" y="2026763"/>
            <a:ext cx="4741682" cy="2410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70363" y="4077093"/>
            <a:ext cx="2182305" cy="157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8022210" y="356804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77852" y="2323707"/>
            <a:ext cx="4741682" cy="22765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15559" y="2564091"/>
            <a:ext cx="4854804" cy="24415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68965" y="2564091"/>
            <a:ext cx="14140" cy="15130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318396" y="2564091"/>
            <a:ext cx="4713" cy="1447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 logiciels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Microsoft Visual Studio Code</a:t>
            </a:r>
          </a:p>
          <a:p>
            <a:r>
              <a:rPr lang="fr-FR" dirty="0" err="1" smtClean="0"/>
              <a:t>Nodejs</a:t>
            </a:r>
            <a:r>
              <a:rPr lang="fr-FR" dirty="0" smtClean="0"/>
              <a:t> (</a:t>
            </a:r>
            <a:r>
              <a:rPr lang="fr-FR" dirty="0" err="1" smtClean="0"/>
              <a:t>npm</a:t>
            </a:r>
            <a:r>
              <a:rPr lang="fr-FR" dirty="0" smtClean="0"/>
              <a:t>, </a:t>
            </a:r>
            <a:r>
              <a:rPr lang="fr-FR" dirty="0" err="1" smtClean="0"/>
              <a:t>npx</a:t>
            </a:r>
            <a:r>
              <a:rPr lang="fr-FR" dirty="0" smtClean="0"/>
              <a:t>)</a:t>
            </a:r>
          </a:p>
          <a:p>
            <a:r>
              <a:rPr lang="fr-FR" dirty="0" smtClean="0"/>
              <a:t>Git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41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extensions VSCODE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41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</a:t>
            </a:r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[-y] : initialiser un projet </a:t>
            </a:r>
            <a:r>
              <a:rPr lang="fr-FR" dirty="0" err="1" smtClean="0"/>
              <a:t>npm</a:t>
            </a:r>
            <a:r>
              <a:rPr lang="fr-FR" dirty="0" smtClean="0"/>
              <a:t>.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&lt;paquet&gt; –D : installer un paquet </a:t>
            </a:r>
            <a:r>
              <a:rPr lang="fr-FR" dirty="0" err="1" smtClean="0"/>
              <a:t>npm</a:t>
            </a:r>
            <a:r>
              <a:rPr lang="fr-FR" dirty="0" smtClean="0"/>
              <a:t> en mode </a:t>
            </a:r>
            <a:r>
              <a:rPr lang="fr-FR" dirty="0" err="1" smtClean="0"/>
              <a:t>developpement</a:t>
            </a:r>
            <a:r>
              <a:rPr lang="fr-FR" dirty="0" smtClean="0"/>
              <a:t>.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px</a:t>
            </a:r>
            <a:r>
              <a:rPr lang="fr-FR" dirty="0" smtClean="0"/>
              <a:t> </a:t>
            </a:r>
            <a:r>
              <a:rPr lang="fr-FR" dirty="0" err="1" smtClean="0"/>
              <a:t>tsc</a:t>
            </a:r>
            <a:r>
              <a:rPr lang="fr-FR" dirty="0" smtClean="0"/>
              <a:t> &lt;fichier&gt; : compile fichier en </a:t>
            </a:r>
            <a:r>
              <a:rPr lang="fr-FR" dirty="0" err="1" smtClean="0"/>
              <a:t>typescript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8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494907" y="1871221"/>
            <a:ext cx="113027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64590" y="1626124"/>
            <a:ext cx="4713" cy="5561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2182305"/>
            <a:ext cx="161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Netscape</a:t>
            </a:r>
            <a:endParaRPr lang="fr-F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53006" y="1626124"/>
            <a:ext cx="9427" cy="5561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4404" y="2182305"/>
            <a:ext cx="180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 </a:t>
            </a:r>
            <a:r>
              <a:rPr lang="fr-FR" dirty="0" err="1" smtClean="0"/>
              <a:t>ECMAScript</a:t>
            </a:r>
            <a:endParaRPr lang="fr-FR" dirty="0" smtClean="0"/>
          </a:p>
          <a:p>
            <a:r>
              <a:rPr lang="fr-FR" dirty="0" smtClean="0"/>
              <a:t>ES1</a:t>
            </a:r>
            <a:endParaRPr lang="fr-F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75175" y="1626124"/>
            <a:ext cx="0" cy="518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5365" y="1258478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1998-ES2</a:t>
            </a:r>
            <a:endParaRPr lang="fr-FR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79130" y="1626124"/>
            <a:ext cx="4713" cy="5561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57590" y="218230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1999-ES3</a:t>
            </a:r>
            <a:endParaRPr lang="fr-FR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166647" y="1626124"/>
            <a:ext cx="2601798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52268" y="1626124"/>
            <a:ext cx="4713" cy="5561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0928" y="2182305"/>
            <a:ext cx="10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2009-ES5</a:t>
            </a:r>
            <a:endParaRPr lang="fr-FR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967167" y="1220771"/>
            <a:ext cx="18854" cy="19654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59649" y="31862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  <a:endParaRPr lang="fr-FR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922470" y="1574276"/>
            <a:ext cx="4714" cy="6292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6990" y="2228596"/>
            <a:ext cx="10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2015-ES6</a:t>
            </a:r>
          </a:p>
          <a:p>
            <a:r>
              <a:rPr lang="fr-FR" dirty="0" smtClean="0"/>
              <a:t>ES2015</a:t>
            </a:r>
            <a:endParaRPr lang="fr-FR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747315" y="1574276"/>
            <a:ext cx="14141" cy="6080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93048" y="222847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2016</a:t>
            </a:r>
          </a:p>
          <a:p>
            <a:r>
              <a:rPr lang="fr-FR" dirty="0" smtClean="0"/>
              <a:t>ES7</a:t>
            </a:r>
          </a:p>
          <a:p>
            <a:r>
              <a:rPr lang="fr-FR" dirty="0" smtClean="0"/>
              <a:t>ES2016</a:t>
            </a:r>
            <a:endParaRPr lang="fr-FR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9987699" y="1626124"/>
            <a:ext cx="1428161" cy="0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500701" y="1668544"/>
            <a:ext cx="18854" cy="5599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227324" y="2366971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ES2022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11118915" y="3186260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ESNext</a:t>
            </a:r>
            <a:endParaRPr lang="fr-FR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659278" y="848412"/>
            <a:ext cx="9427" cy="4477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08957" y="5351225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 </a:t>
            </a:r>
            <a:r>
              <a:rPr lang="fr-FR" dirty="0" err="1" smtClean="0"/>
              <a:t>Typescript</a:t>
            </a:r>
            <a:endParaRPr lang="fr-FR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842551" y="2874927"/>
            <a:ext cx="833594" cy="2158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59348" y="3928410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influence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5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CSS Flex (</a:t>
            </a:r>
            <a:r>
              <a:rPr lang="fr-FR" dirty="0" err="1" smtClean="0"/>
              <a:t>games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CSS </a:t>
            </a:r>
            <a:r>
              <a:rPr lang="fr-FR" dirty="0" err="1" smtClean="0"/>
              <a:t>Grid</a:t>
            </a:r>
            <a:r>
              <a:rPr lang="fr-FR" dirty="0" smtClean="0"/>
              <a:t> (</a:t>
            </a:r>
            <a:r>
              <a:rPr lang="fr-FR" dirty="0" err="1" smtClean="0"/>
              <a:t>games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5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Reload</a:t>
            </a:r>
            <a:r>
              <a:rPr lang="fr-FR" dirty="0" smtClean="0"/>
              <a:t> automatique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reload</a:t>
            </a:r>
            <a:r>
              <a:rPr lang="fr-FR" dirty="0" smtClean="0"/>
              <a:t> : recharge application quand fichier sauvé.</a:t>
            </a:r>
          </a:p>
          <a:p>
            <a:r>
              <a:rPr lang="fr-FR" dirty="0" smtClean="0"/>
              <a:t>Hot </a:t>
            </a:r>
            <a:r>
              <a:rPr lang="fr-FR" dirty="0" err="1" smtClean="0"/>
              <a:t>reload</a:t>
            </a:r>
            <a:r>
              <a:rPr lang="fr-FR" dirty="0" smtClean="0"/>
              <a:t> : Live </a:t>
            </a:r>
            <a:r>
              <a:rPr lang="fr-FR" dirty="0" err="1" smtClean="0"/>
              <a:t>reload</a:t>
            </a:r>
            <a:r>
              <a:rPr lang="fr-FR" dirty="0" smtClean="0"/>
              <a:t> + garde l’état</a:t>
            </a:r>
          </a:p>
          <a:p>
            <a:pPr lvl="1"/>
            <a:r>
              <a:rPr lang="fr-FR" dirty="0" err="1" smtClean="0"/>
              <a:t>React</a:t>
            </a:r>
            <a:r>
              <a:rPr lang="fr-FR" dirty="0" smtClean="0"/>
              <a:t> (</a:t>
            </a:r>
            <a:r>
              <a:rPr lang="fr-FR" dirty="0" err="1" smtClean="0"/>
              <a:t>redux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134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29" y="499620"/>
            <a:ext cx="2078610" cy="180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47229" y="499620"/>
            <a:ext cx="2078610" cy="180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43839" y="763571"/>
            <a:ext cx="6264112" cy="4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0664" y="2922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86260" y="1970202"/>
            <a:ext cx="6221691" cy="14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718" y="1555422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041662" y="3223967"/>
            <a:ext cx="42429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</a:t>
            </a:r>
            <a:r>
              <a:rPr lang="fr-FR" dirty="0" err="1" smtClean="0"/>
              <a:t>asdfasfd</a:t>
            </a:r>
            <a:r>
              <a:rPr lang="fr-FR" dirty="0" smtClean="0"/>
              <a:t>/</a:t>
            </a:r>
            <a:r>
              <a:rPr lang="fr-FR" dirty="0" err="1" smtClean="0"/>
              <a:t>asdfasdf?asdfasfd</a:t>
            </a:r>
            <a:r>
              <a:rPr lang="fr-FR" dirty="0" smtClean="0"/>
              <a:t> HTTP/2.0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smtClean="0"/>
              <a:t>Host: www.truc.com:4545</a:t>
            </a:r>
          </a:p>
          <a:p>
            <a:endParaRPr lang="fr-FR" dirty="0"/>
          </a:p>
          <a:p>
            <a:r>
              <a:rPr lang="fr-FR" dirty="0" smtClean="0"/>
              <a:t>123123123123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6454219" y="3223967"/>
            <a:ext cx="24785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/plain</a:t>
            </a:r>
          </a:p>
          <a:p>
            <a:r>
              <a:rPr lang="fr-FR" dirty="0" smtClean="0"/>
              <a:t>X-</a:t>
            </a:r>
            <a:r>
              <a:rPr lang="fr-FR" dirty="0" err="1" smtClean="0"/>
              <a:t>Powered</a:t>
            </a:r>
            <a:r>
              <a:rPr lang="fr-FR" dirty="0" smtClean="0"/>
              <a:t>-by: express</a:t>
            </a:r>
          </a:p>
          <a:p>
            <a:endParaRPr lang="fr-FR" dirty="0"/>
          </a:p>
          <a:p>
            <a:r>
              <a:rPr lang="fr-FR" dirty="0" smtClean="0"/>
              <a:t>Hello World!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0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une fonction, </a:t>
            </a:r>
            <a:r>
              <a:rPr lang="fr-FR" dirty="0" err="1" smtClean="0"/>
              <a:t>this</a:t>
            </a:r>
            <a:r>
              <a:rPr lang="fr-FR" dirty="0" smtClean="0"/>
              <a:t> = </a:t>
            </a:r>
            <a:r>
              <a:rPr lang="fr-FR" dirty="0" err="1" smtClean="0"/>
              <a:t>globalThis</a:t>
            </a:r>
            <a:endParaRPr lang="fr-FR" dirty="0" smtClean="0"/>
          </a:p>
          <a:p>
            <a:r>
              <a:rPr lang="fr-FR" dirty="0" smtClean="0"/>
              <a:t>En mode strict, dans une fonction, </a:t>
            </a:r>
            <a:r>
              <a:rPr lang="fr-FR" dirty="0" err="1" smtClean="0"/>
              <a:t>this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/>
              <a:t>o</a:t>
            </a:r>
            <a:r>
              <a:rPr lang="fr-FR" dirty="0" err="1" smtClean="0"/>
              <a:t>bj.function</a:t>
            </a:r>
            <a:r>
              <a:rPr lang="fr-FR" dirty="0" smtClean="0"/>
              <a:t> -&gt; </a:t>
            </a:r>
            <a:r>
              <a:rPr lang="fr-FR" dirty="0" err="1" smtClean="0"/>
              <a:t>this</a:t>
            </a:r>
            <a:r>
              <a:rPr lang="fr-FR" dirty="0" smtClean="0"/>
              <a:t> = 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New </a:t>
            </a:r>
            <a:r>
              <a:rPr lang="fr-FR" dirty="0" err="1" smtClean="0"/>
              <a:t>function</a:t>
            </a:r>
            <a:r>
              <a:rPr lang="fr-FR" dirty="0" smtClean="0"/>
              <a:t> -&gt; </a:t>
            </a:r>
            <a:r>
              <a:rPr lang="fr-FR" dirty="0" err="1" smtClean="0"/>
              <a:t>this</a:t>
            </a:r>
            <a:r>
              <a:rPr lang="fr-FR" dirty="0" smtClean="0"/>
              <a:t> = </a:t>
            </a:r>
            <a:r>
              <a:rPr lang="fr-FR" dirty="0" err="1" smtClean="0"/>
              <a:t>object</a:t>
            </a:r>
            <a:r>
              <a:rPr lang="fr-FR" dirty="0" smtClean="0"/>
              <a:t> entrain d’être instancié.</a:t>
            </a:r>
          </a:p>
          <a:p>
            <a:r>
              <a:rPr lang="fr-FR" dirty="0" smtClean="0"/>
              <a:t>This explicite avec les fonctions </a:t>
            </a:r>
            <a:r>
              <a:rPr lang="fr-FR" dirty="0" err="1" smtClean="0"/>
              <a:t>bind</a:t>
            </a:r>
            <a:r>
              <a:rPr lang="fr-FR" dirty="0" smtClean="0"/>
              <a:t>, call, </a:t>
            </a:r>
            <a:r>
              <a:rPr lang="fr-FR" dirty="0" err="1" smtClean="0"/>
              <a:t>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50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214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Notes Typescript</vt:lpstr>
      <vt:lpstr>Liste de logiciels</vt:lpstr>
      <vt:lpstr>Liste des extensions VSCODE</vt:lpstr>
      <vt:lpstr>Commandes npm</vt:lpstr>
      <vt:lpstr>PowerPoint Presentation</vt:lpstr>
      <vt:lpstr>CSS </vt:lpstr>
      <vt:lpstr>Reload automatique</vt:lpstr>
      <vt:lpstr>PowerPoint Presentation</vt:lpstr>
      <vt:lpstr>this</vt:lpstr>
      <vt:lpstr>Promise</vt:lpstr>
      <vt:lpstr>CORS</vt:lpstr>
      <vt:lpstr>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Typescript</dc:title>
  <dc:creator>jlouis</dc:creator>
  <cp:lastModifiedBy>jlouis</cp:lastModifiedBy>
  <cp:revision>30</cp:revision>
  <dcterms:created xsi:type="dcterms:W3CDTF">2022-04-28T07:39:07Z</dcterms:created>
  <dcterms:modified xsi:type="dcterms:W3CDTF">2022-04-29T15:28:55Z</dcterms:modified>
</cp:coreProperties>
</file>