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9" r:id="rId5"/>
    <p:sldId id="257" r:id="rId6"/>
    <p:sldId id="258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4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1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31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05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3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67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7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56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45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23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58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7BD6-0119-4352-AB72-A1367F110E67}" type="datetimeFigureOut">
              <a:rPr lang="fr-FR" smtClean="0"/>
              <a:t>23/09/2022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AD0E-DE39-4C01-AD39-49A5720A78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2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g-formation/tsr-cfd-sept-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49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448408" y="1143000"/>
            <a:ext cx="11148646" cy="8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404446" y="2523392"/>
            <a:ext cx="11289323" cy="879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80292" y="914400"/>
            <a:ext cx="8793" cy="5451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9085" y="993530"/>
            <a:ext cx="9882553" cy="386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85800" y="1459523"/>
            <a:ext cx="61546" cy="1063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851031" y="1380392"/>
            <a:ext cx="246184" cy="1055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440115" y="1459523"/>
            <a:ext cx="263770" cy="975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9900138" y="1459523"/>
            <a:ext cx="307731" cy="1063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5269" y="2435469"/>
            <a:ext cx="2919046" cy="26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739054" y="2479430"/>
            <a:ext cx="4985238" cy="26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60485" y="4343398"/>
            <a:ext cx="11247833" cy="13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16523" y="5723790"/>
            <a:ext cx="11289323" cy="879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92369" y="4114798"/>
            <a:ext cx="8793" cy="5451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1162" y="4193928"/>
            <a:ext cx="184638" cy="386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597877" y="4659921"/>
            <a:ext cx="61546" cy="1063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763108" y="4580791"/>
            <a:ext cx="246184" cy="1055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4352192" y="4659921"/>
            <a:ext cx="263770" cy="975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9812215" y="4659922"/>
            <a:ext cx="307731" cy="1063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7346" y="5635867"/>
            <a:ext cx="2945016" cy="26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51130" y="5679828"/>
            <a:ext cx="5029591" cy="263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916973" y="4149965"/>
            <a:ext cx="523142" cy="386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9946298" y="4141176"/>
            <a:ext cx="523142" cy="386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 flipH="1">
            <a:off x="2620108" y="3859823"/>
            <a:ext cx="17584" cy="12485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37692" y="4141176"/>
            <a:ext cx="523142" cy="386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16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linkClick r:id="rId2"/>
              </a:rPr>
              <a:t>https://</a:t>
            </a:r>
            <a:r>
              <a:rPr lang="fr-FR" smtClean="0">
                <a:hlinkClick r:id="rId2"/>
              </a:rPr>
              <a:t>github.com/jlg-formation/tsr-cfd-sept-2022</a:t>
            </a:r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59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–y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2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624254" y="2637692"/>
            <a:ext cx="11254154" cy="439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38200" y="2426677"/>
            <a:ext cx="0" cy="45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92369" y="2883877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smtClean="0"/>
              <a:t>Netscape</a:t>
            </a:r>
          </a:p>
          <a:p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2092569" y="2426677"/>
            <a:ext cx="0" cy="45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14500" y="2892669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err="1" smtClean="0"/>
              <a:t>ECMAScript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734408" y="2488223"/>
            <a:ext cx="0" cy="3956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694195" y="272776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smtClean="0"/>
              <a:t>ES2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3464169" y="2426677"/>
            <a:ext cx="0" cy="9188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150303" y="338732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</a:t>
            </a:r>
          </a:p>
          <a:p>
            <a:r>
              <a:rPr lang="fr-FR" dirty="0" smtClean="0"/>
              <a:t>ES3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5741377" y="2426677"/>
            <a:ext cx="0" cy="52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415005" y="295379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2007</a:t>
            </a:r>
          </a:p>
          <a:p>
            <a:r>
              <a:rPr lang="fr-FR" dirty="0" smtClean="0"/>
              <a:t>V8</a:t>
            </a:r>
          </a:p>
        </p:txBody>
      </p:sp>
      <p:cxnSp>
        <p:nvCxnSpPr>
          <p:cNvPr id="25" name="Connecteur droit 24"/>
          <p:cNvCxnSpPr/>
          <p:nvPr/>
        </p:nvCxnSpPr>
        <p:spPr>
          <a:xfrm flipH="1">
            <a:off x="6400800" y="2338754"/>
            <a:ext cx="8792" cy="8770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189785" y="338732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smtClean="0"/>
              <a:t>ES5</a:t>
            </a:r>
            <a:endParaRPr lang="fr-FR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3538119" y="1989626"/>
            <a:ext cx="27747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6516156" y="2488223"/>
            <a:ext cx="0" cy="3956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381304" y="287072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NodeJS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7341577" y="2118946"/>
            <a:ext cx="0" cy="15915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990947" y="3740161"/>
            <a:ext cx="1525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err="1" smtClean="0"/>
              <a:t>Const</a:t>
            </a:r>
            <a:r>
              <a:rPr lang="fr-FR" dirty="0" smtClean="0"/>
              <a:t>/let</a:t>
            </a:r>
          </a:p>
          <a:p>
            <a:r>
              <a:rPr lang="fr-FR" dirty="0" smtClean="0"/>
              <a:t>Class</a:t>
            </a:r>
          </a:p>
          <a:p>
            <a:r>
              <a:rPr lang="fr-FR" dirty="0" smtClean="0"/>
              <a:t>Import/export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8379069" y="2426677"/>
            <a:ext cx="0" cy="5271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140623" y="2952738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smtClean="0"/>
              <a:t>ES6</a:t>
            </a:r>
          </a:p>
          <a:p>
            <a:r>
              <a:rPr lang="fr-FR" dirty="0" smtClean="0"/>
              <a:t>ES2015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8379069" y="2037528"/>
            <a:ext cx="3130062" cy="353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0515600" y="4334608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ESNext</a:t>
            </a:r>
            <a:r>
              <a:rPr lang="fr-FR" dirty="0" smtClean="0"/>
              <a:t>=ES2023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60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r>
              <a:rPr lang="fr-FR" dirty="0" smtClean="0"/>
              <a:t> 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Error</a:t>
            </a:r>
            <a:r>
              <a:rPr lang="fr-FR" dirty="0" smtClean="0"/>
              <a:t> Lens</a:t>
            </a:r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endParaRPr lang="fr-FR" dirty="0" smtClean="0"/>
          </a:p>
          <a:p>
            <a:r>
              <a:rPr lang="fr-FR" dirty="0" err="1" smtClean="0"/>
              <a:t>Typescript</a:t>
            </a:r>
            <a:r>
              <a:rPr lang="fr-FR" dirty="0" smtClean="0"/>
              <a:t> Class </a:t>
            </a:r>
            <a:r>
              <a:rPr lang="fr-FR" dirty="0" err="1" smtClean="0"/>
              <a:t>Organizer</a:t>
            </a:r>
            <a:endParaRPr lang="fr-FR" dirty="0" smtClean="0"/>
          </a:p>
          <a:p>
            <a:r>
              <a:rPr lang="fr-FR" dirty="0" err="1" smtClean="0"/>
              <a:t>Surround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55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734408" y="1494692"/>
            <a:ext cx="3877407" cy="37191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572000" y="3261946"/>
            <a:ext cx="131885" cy="140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4673111" y="2303584"/>
            <a:ext cx="1573823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6187585" y="2220057"/>
            <a:ext cx="118697" cy="16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8" idx="6"/>
          </p:cNvCxnSpPr>
          <p:nvPr/>
        </p:nvCxnSpPr>
        <p:spPr>
          <a:xfrm flipV="1">
            <a:off x="4703885" y="3332284"/>
            <a:ext cx="15430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6348045" y="2261820"/>
            <a:ext cx="0" cy="10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7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une </a:t>
            </a:r>
            <a:r>
              <a:rPr lang="fr-FR" dirty="0" err="1" smtClean="0"/>
              <a:t>function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Mode strict : </a:t>
            </a:r>
            <a:r>
              <a:rPr lang="fr-FR" dirty="0" err="1" smtClean="0"/>
              <a:t>undefined</a:t>
            </a:r>
            <a:endParaRPr lang="fr-FR" dirty="0" smtClean="0"/>
          </a:p>
          <a:p>
            <a:pPr lvl="1"/>
            <a:r>
              <a:rPr lang="fr-FR" dirty="0" smtClean="0"/>
              <a:t>Mode </a:t>
            </a:r>
            <a:r>
              <a:rPr lang="fr-FR" dirty="0" err="1" smtClean="0"/>
              <a:t>sloppy</a:t>
            </a:r>
            <a:r>
              <a:rPr lang="fr-FR" dirty="0" smtClean="0"/>
              <a:t> : </a:t>
            </a:r>
            <a:r>
              <a:rPr lang="fr-FR" dirty="0" err="1" smtClean="0"/>
              <a:t>this</a:t>
            </a:r>
            <a:r>
              <a:rPr lang="fr-FR" dirty="0" smtClean="0"/>
              <a:t> global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9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76146" y="2259623"/>
            <a:ext cx="1336431" cy="85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096000" y="2259623"/>
            <a:ext cx="1336431" cy="85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938954" y="2382715"/>
            <a:ext cx="2157046" cy="8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3938954" y="2954215"/>
            <a:ext cx="2157046" cy="8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3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430823" y="1503485"/>
            <a:ext cx="11465169" cy="8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677008" y="1266092"/>
            <a:ext cx="0" cy="5363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721469" y="1266092"/>
            <a:ext cx="0" cy="5363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157438" y="10550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CPU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6139962" y="1266092"/>
            <a:ext cx="0" cy="5363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7009" y="1371628"/>
            <a:ext cx="193429" cy="263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163408" y="1380420"/>
            <a:ext cx="96716" cy="263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174524" y="4923692"/>
            <a:ext cx="3903785" cy="1776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438293" y="5600700"/>
            <a:ext cx="826477" cy="69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9736016" y="5600700"/>
            <a:ext cx="826477" cy="69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RAM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8264770" y="5947996"/>
            <a:ext cx="1471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9000393" y="4123592"/>
            <a:ext cx="0" cy="18244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546124" y="3666392"/>
            <a:ext cx="87923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CtrlDD</a:t>
            </a:r>
            <a:endParaRPr lang="fr-FR" dirty="0"/>
          </a:p>
        </p:txBody>
      </p:sp>
      <p:sp>
        <p:nvSpPr>
          <p:cNvPr id="23" name="Organigramme : Disque magnétique 22"/>
          <p:cNvSpPr/>
          <p:nvPr/>
        </p:nvSpPr>
        <p:spPr>
          <a:xfrm>
            <a:off x="10040581" y="3780692"/>
            <a:ext cx="2031023" cy="228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>
            <a:stCxn id="22" idx="3"/>
            <a:endCxn id="23" idx="2"/>
          </p:cNvCxnSpPr>
          <p:nvPr/>
        </p:nvCxnSpPr>
        <p:spPr>
          <a:xfrm>
            <a:off x="9425355" y="3894992"/>
            <a:ext cx="6152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430823" y="2875084"/>
            <a:ext cx="11465169" cy="8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0826262" y="24969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CtrlDD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738554" y="1644134"/>
            <a:ext cx="61546" cy="12221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70438" y="2681626"/>
            <a:ext cx="6304086" cy="45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7112977" y="1534257"/>
            <a:ext cx="167054" cy="11473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367954" y="1266092"/>
            <a:ext cx="0" cy="5363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67954" y="1380420"/>
            <a:ext cx="254977" cy="263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72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72</Words>
  <Application>Microsoft Office PowerPoint</Application>
  <PresentationFormat>Grand écran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Notes</vt:lpstr>
      <vt:lpstr>repo</vt:lpstr>
      <vt:lpstr>npm</vt:lpstr>
      <vt:lpstr>Javascript</vt:lpstr>
      <vt:lpstr>VsCode extensions</vt:lpstr>
      <vt:lpstr>Présentation PowerPoint</vt:lpstr>
      <vt:lpstr>this</vt:lpstr>
      <vt:lpstr>Composant</vt:lpstr>
      <vt:lpstr>Présentation PowerPoint</vt:lpstr>
      <vt:lpstr>Présentation PowerPoint</vt:lpstr>
    </vt:vector>
  </TitlesOfParts>
  <Company>cfd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Utilisateur Windows</dc:creator>
  <cp:lastModifiedBy>Utilisateur Windows</cp:lastModifiedBy>
  <cp:revision>16</cp:revision>
  <dcterms:created xsi:type="dcterms:W3CDTF">2022-09-22T08:18:16Z</dcterms:created>
  <dcterms:modified xsi:type="dcterms:W3CDTF">2022-09-23T14:22:13Z</dcterms:modified>
</cp:coreProperties>
</file>