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3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24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02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71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46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75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99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34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96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549F-B250-4B93-AB06-8070A1B0EC4A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D8D4-C202-4B05-9B6D-6D7A0ABC5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4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 TSR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72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https://semver.org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Pm2</a:t>
            </a:r>
          </a:p>
          <a:p>
            <a:r>
              <a:rPr lang="fr-FR" dirty="0" smtClean="0"/>
              <a:t>Mocha</a:t>
            </a:r>
          </a:p>
          <a:p>
            <a:r>
              <a:rPr lang="fr-FR" dirty="0" err="1" smtClean="0"/>
              <a:t>Cypress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40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</a:t>
            </a:r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48640" y="2575560"/>
            <a:ext cx="2301240" cy="16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38337" y="4450080"/>
            <a:ext cx="11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3"/>
          </p:cNvCxnSpPr>
          <p:nvPr/>
        </p:nvCxnSpPr>
        <p:spPr>
          <a:xfrm>
            <a:off x="2849880" y="3390900"/>
            <a:ext cx="99060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40480" y="2956560"/>
            <a:ext cx="225552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096000" y="3390900"/>
            <a:ext cx="99060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86600" y="2575560"/>
            <a:ext cx="1874520" cy="16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145280" y="4450080"/>
            <a:ext cx="1417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Npm</a:t>
            </a:r>
            <a:r>
              <a:rPr lang="fr-FR" dirty="0" smtClean="0"/>
              <a:t> test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lint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e2e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99960" y="4634746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start:prod</a:t>
            </a:r>
            <a:r>
              <a:rPr lang="fr-FR" dirty="0" smtClean="0"/>
              <a:t> (back seulement)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94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83280" y="2103120"/>
            <a:ext cx="4175760" cy="38557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471160" y="2011680"/>
            <a:ext cx="16764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271260" y="2194560"/>
            <a:ext cx="16764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949440" y="2651760"/>
            <a:ext cx="16764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391400" y="3368040"/>
            <a:ext cx="16764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475220" y="4282440"/>
            <a:ext cx="16764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6" idx="2"/>
            <a:endCxn id="7" idx="3"/>
          </p:cNvCxnSpPr>
          <p:nvPr/>
        </p:nvCxnSpPr>
        <p:spPr>
          <a:xfrm>
            <a:off x="6271260" y="2286000"/>
            <a:ext cx="702730" cy="52185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9" idx="1"/>
          </p:cNvCxnSpPr>
          <p:nvPr/>
        </p:nvCxnSpPr>
        <p:spPr>
          <a:xfrm>
            <a:off x="7033260" y="2880360"/>
            <a:ext cx="466510" cy="142886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todolist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trike="sngStrike" dirty="0" smtClean="0"/>
              <a:t>Asynchrone</a:t>
            </a:r>
          </a:p>
          <a:p>
            <a:r>
              <a:rPr lang="fr-FR" dirty="0" smtClean="0"/>
              <a:t>Test</a:t>
            </a:r>
          </a:p>
          <a:p>
            <a:r>
              <a:rPr lang="fr-FR" dirty="0" smtClean="0"/>
              <a:t>Production</a:t>
            </a:r>
          </a:p>
          <a:p>
            <a:r>
              <a:rPr lang="fr-FR" strike="sngStrike" dirty="0" err="1" smtClean="0"/>
              <a:t>Debugage</a:t>
            </a:r>
            <a:endParaRPr lang="fr-FR" strike="sngStrike" dirty="0" smtClean="0"/>
          </a:p>
          <a:p>
            <a:r>
              <a:rPr lang="fr-FR" strike="sngStrike" dirty="0" err="1" smtClean="0"/>
              <a:t>Heritage</a:t>
            </a:r>
            <a:r>
              <a:rPr lang="fr-FR" strike="sngStrike" dirty="0" smtClean="0"/>
              <a:t> (prototype)</a:t>
            </a:r>
          </a:p>
          <a:p>
            <a:r>
              <a:rPr lang="fr-FR" dirty="0" smtClean="0"/>
              <a:t>Service back end</a:t>
            </a:r>
          </a:p>
          <a:p>
            <a:r>
              <a:rPr lang="fr-FR" strike="sngStrike" dirty="0" smtClean="0"/>
              <a:t>Utilities</a:t>
            </a:r>
          </a:p>
          <a:p>
            <a:r>
              <a:rPr lang="fr-FR" strike="sngStrike" dirty="0" err="1" smtClean="0"/>
              <a:t>Any</a:t>
            </a:r>
            <a:r>
              <a:rPr lang="fr-FR" strike="sngStrike" dirty="0" smtClean="0"/>
              <a:t> </a:t>
            </a:r>
            <a:r>
              <a:rPr lang="fr-FR" strike="sngStrike" dirty="0" err="1" smtClean="0"/>
              <a:t>unknown</a:t>
            </a:r>
            <a:endParaRPr lang="fr-FR" strike="sngStrike" dirty="0" smtClean="0"/>
          </a:p>
          <a:p>
            <a:r>
              <a:rPr lang="fr-FR" strike="sngStrike" dirty="0" err="1" smtClean="0"/>
              <a:t>Typeof</a:t>
            </a:r>
            <a:r>
              <a:rPr lang="fr-FR" strike="sngStrike" dirty="0" smtClean="0"/>
              <a:t>/</a:t>
            </a:r>
            <a:r>
              <a:rPr lang="fr-FR" strike="sngStrike" dirty="0" err="1" smtClean="0"/>
              <a:t>instanceof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308790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 primitif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tring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umber</a:t>
            </a:r>
            <a:endParaRPr lang="fr-FR" dirty="0" smtClean="0"/>
          </a:p>
          <a:p>
            <a:r>
              <a:rPr lang="fr-FR" dirty="0" err="1"/>
              <a:t>o</a:t>
            </a:r>
            <a:r>
              <a:rPr lang="fr-FR" dirty="0" err="1" smtClean="0"/>
              <a:t>bject</a:t>
            </a:r>
            <a:endParaRPr lang="fr-FR" dirty="0" smtClean="0"/>
          </a:p>
          <a:p>
            <a:r>
              <a:rPr lang="fr-FR" dirty="0" err="1" smtClean="0"/>
              <a:t>function</a:t>
            </a:r>
            <a:endParaRPr lang="fr-FR" dirty="0" smtClean="0"/>
          </a:p>
          <a:p>
            <a:r>
              <a:rPr lang="fr-FR" dirty="0" err="1"/>
              <a:t>u</a:t>
            </a:r>
            <a:r>
              <a:rPr lang="fr-FR" dirty="0" err="1" smtClean="0"/>
              <a:t>ndefined</a:t>
            </a:r>
            <a:endParaRPr lang="fr-FR" dirty="0" smtClean="0"/>
          </a:p>
          <a:p>
            <a:r>
              <a:rPr lang="fr-FR" dirty="0" err="1" smtClean="0"/>
              <a:t>boolean</a:t>
            </a:r>
            <a:endParaRPr lang="fr-FR" dirty="0" smtClean="0"/>
          </a:p>
          <a:p>
            <a:r>
              <a:rPr lang="fr-FR" dirty="0" err="1" smtClean="0"/>
              <a:t>symbol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55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26720" y="1722120"/>
            <a:ext cx="11414760" cy="457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325880" y="1203960"/>
            <a:ext cx="0" cy="117348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71600" y="1539240"/>
            <a:ext cx="5029200" cy="472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3459480" y="1203960"/>
            <a:ext cx="0" cy="117348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67099" y="1539240"/>
            <a:ext cx="205740" cy="472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447800" y="2011680"/>
            <a:ext cx="289560" cy="11582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26720" y="3200400"/>
            <a:ext cx="11414760" cy="762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37360" y="2880360"/>
            <a:ext cx="390144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5623560" y="1805940"/>
            <a:ext cx="213360" cy="9601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989320" y="1203960"/>
            <a:ext cx="0" cy="117348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89320" y="1485900"/>
            <a:ext cx="205740" cy="472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7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87680" y="3063240"/>
            <a:ext cx="11414760" cy="30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838200" y="2682240"/>
            <a:ext cx="0" cy="82296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87680" y="3563034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2133600" y="2682240"/>
            <a:ext cx="0" cy="82296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783080" y="3563034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err="1" smtClean="0"/>
              <a:t>ECMAScript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2667000" y="2697480"/>
            <a:ext cx="0" cy="82296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412547" y="334342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smtClean="0"/>
              <a:t>ES2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3429000" y="2718778"/>
            <a:ext cx="0" cy="80166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102628" y="354173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</a:t>
            </a:r>
          </a:p>
          <a:p>
            <a:r>
              <a:rPr lang="fr-FR" dirty="0" smtClean="0"/>
              <a:t>ES3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324600" y="2718778"/>
            <a:ext cx="15240" cy="78642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096000" y="366658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smtClean="0"/>
              <a:t>ES5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5212080" y="2307298"/>
            <a:ext cx="0" cy="215897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892040" y="4466272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2008</a:t>
            </a:r>
          </a:p>
          <a:p>
            <a:r>
              <a:rPr lang="fr-FR" dirty="0" smtClean="0"/>
              <a:t>Chrome</a:t>
            </a:r>
          </a:p>
          <a:p>
            <a:r>
              <a:rPr lang="fr-FR" dirty="0" smtClean="0"/>
              <a:t>V8</a:t>
            </a:r>
            <a:endParaRPr lang="fr-FR" dirty="0"/>
          </a:p>
        </p:txBody>
      </p:sp>
      <p:cxnSp>
        <p:nvCxnSpPr>
          <p:cNvPr id="26" name="Connecteur droit 25"/>
          <p:cNvCxnSpPr/>
          <p:nvPr/>
        </p:nvCxnSpPr>
        <p:spPr>
          <a:xfrm>
            <a:off x="7421880" y="2438400"/>
            <a:ext cx="0" cy="1551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112797" y="409113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smtClean="0"/>
              <a:t>TS1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8564880" y="2718778"/>
            <a:ext cx="0" cy="84425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8275320" y="362086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smtClean="0"/>
              <a:t>ES6</a:t>
            </a:r>
            <a:endParaRPr lang="fr-FR" dirty="0"/>
          </a:p>
        </p:txBody>
      </p:sp>
      <p:cxnSp>
        <p:nvCxnSpPr>
          <p:cNvPr id="32" name="Connecteur droit 31"/>
          <p:cNvCxnSpPr/>
          <p:nvPr/>
        </p:nvCxnSpPr>
        <p:spPr>
          <a:xfrm>
            <a:off x="9144000" y="2718778"/>
            <a:ext cx="0" cy="84425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903374" y="3651124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ES20xx</a:t>
            </a:r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11186160" y="2545080"/>
            <a:ext cx="0" cy="186921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0660533" y="4462115"/>
            <a:ext cx="6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TS4.5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6492240" y="1690688"/>
            <a:ext cx="15240" cy="31407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24600" y="507492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err="1" smtClean="0"/>
              <a:t>NodeJS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36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endParaRPr lang="fr-FR" dirty="0" smtClean="0"/>
          </a:p>
          <a:p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smtClean="0"/>
              <a:t>Git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13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Architectures 3-tiers</a:t>
            </a:r>
            <a:endParaRPr lang="fr-FR" dirty="0"/>
          </a:p>
        </p:txBody>
      </p:sp>
      <p:sp>
        <p:nvSpPr>
          <p:cNvPr id="4" name="Cylindre 3"/>
          <p:cNvSpPr/>
          <p:nvPr/>
        </p:nvSpPr>
        <p:spPr>
          <a:xfrm>
            <a:off x="3368040" y="5806440"/>
            <a:ext cx="5242560" cy="746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368040" y="4389120"/>
            <a:ext cx="5242560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applicative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2"/>
            <a:endCxn id="4" idx="1"/>
          </p:cNvCxnSpPr>
          <p:nvPr/>
        </p:nvCxnSpPr>
        <p:spPr>
          <a:xfrm>
            <a:off x="5989320" y="5120640"/>
            <a:ext cx="0" cy="68580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8040" y="3017044"/>
            <a:ext cx="5242560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9" idx="2"/>
            <a:endCxn id="5" idx="0"/>
          </p:cNvCxnSpPr>
          <p:nvPr/>
        </p:nvCxnSpPr>
        <p:spPr>
          <a:xfrm>
            <a:off x="5989320" y="3748564"/>
            <a:ext cx="0" cy="640556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Émoticône 13"/>
          <p:cNvSpPr/>
          <p:nvPr/>
        </p:nvSpPr>
        <p:spPr>
          <a:xfrm>
            <a:off x="5440680" y="1455658"/>
            <a:ext cx="1097280" cy="89820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>
            <a:stCxn id="14" idx="4"/>
            <a:endCxn id="9" idx="0"/>
          </p:cNvCxnSpPr>
          <p:nvPr/>
        </p:nvCxnSpPr>
        <p:spPr>
          <a:xfrm>
            <a:off x="5989320" y="2353866"/>
            <a:ext cx="0" cy="663178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052560" y="3215640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Front-end</a:t>
            </a:r>
            <a:endParaRPr lang="fr-FR" dirty="0"/>
          </a:p>
        </p:txBody>
      </p:sp>
      <p:sp>
        <p:nvSpPr>
          <p:cNvPr id="18" name="Parenthèse fermante 17"/>
          <p:cNvSpPr/>
          <p:nvPr/>
        </p:nvSpPr>
        <p:spPr>
          <a:xfrm>
            <a:off x="8808720" y="4526280"/>
            <a:ext cx="518160" cy="1783080"/>
          </a:xfrm>
          <a:prstGeom prst="rightBracket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610052" y="512064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Back-end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629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smtClean="0"/>
              <a:t>git config –global user.name ‘’Jean-Louis GUENEGO’’</a:t>
            </a:r>
          </a:p>
          <a:p>
            <a:r>
              <a:rPr lang="fr-FR" dirty="0" smtClean="0"/>
              <a:t>git config –global user.name ‘jlguenego@gmail.com’’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5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endParaRPr lang="fr-FR" dirty="0" smtClean="0"/>
          </a:p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i express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87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Extension </a:t>
            </a:r>
            <a:r>
              <a:rPr lang="fr-FR" dirty="0" err="1" smtClean="0"/>
              <a:t>VsCode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Typescript</a:t>
            </a:r>
            <a:r>
              <a:rPr lang="fr-FR" dirty="0" smtClean="0"/>
              <a:t> Class </a:t>
            </a:r>
            <a:r>
              <a:rPr lang="fr-FR" dirty="0" err="1" smtClean="0"/>
              <a:t>Organizer</a:t>
            </a:r>
            <a:endParaRPr lang="fr-FR" dirty="0" smtClean="0"/>
          </a:p>
          <a:p>
            <a:r>
              <a:rPr lang="fr-FR" dirty="0" err="1" smtClean="0"/>
              <a:t>surround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0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Chrome extension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JSON </a:t>
            </a:r>
            <a:r>
              <a:rPr lang="fr-FR" dirty="0" err="1" smtClean="0"/>
              <a:t>Formatter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46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18160" y="2804160"/>
            <a:ext cx="1569720" cy="1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784080" y="2804160"/>
            <a:ext cx="1569720" cy="1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87880" y="2956560"/>
            <a:ext cx="7696200" cy="1066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2087880" y="4053840"/>
            <a:ext cx="7696200" cy="304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739640" y="2392680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937760" y="4234934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9580" y="4604266"/>
            <a:ext cx="41036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GET /toto/</a:t>
            </a:r>
            <a:r>
              <a:rPr lang="fr-FR" dirty="0" err="1" smtClean="0"/>
              <a:t>titi?azazaz</a:t>
            </a:r>
            <a:r>
              <a:rPr lang="fr-FR" dirty="0" smtClean="0"/>
              <a:t>=</a:t>
            </a:r>
            <a:r>
              <a:rPr lang="fr-FR" dirty="0" err="1" smtClean="0"/>
              <a:t>zz&amp;uu</a:t>
            </a:r>
            <a:r>
              <a:rPr lang="fr-FR" dirty="0" smtClean="0"/>
              <a:t>=</a:t>
            </a:r>
            <a:r>
              <a:rPr lang="fr-FR" dirty="0" err="1" smtClean="0"/>
              <a:t>ee</a:t>
            </a:r>
            <a:r>
              <a:rPr lang="fr-FR" dirty="0" smtClean="0"/>
              <a:t> HTTP/2.0</a:t>
            </a:r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10</a:t>
            </a:r>
          </a:p>
          <a:p>
            <a:r>
              <a:rPr lang="fr-FR" dirty="0" smtClean="0"/>
              <a:t>User-Agent: chrome</a:t>
            </a:r>
          </a:p>
          <a:p>
            <a:r>
              <a:rPr lang="fr-FR" dirty="0" smtClean="0"/>
              <a:t>Host: www.orsys.fr:4000</a:t>
            </a:r>
          </a:p>
          <a:p>
            <a:endParaRPr lang="fr-FR" dirty="0" smtClean="0"/>
          </a:p>
          <a:p>
            <a:r>
              <a:rPr lang="fr-FR" dirty="0" smtClean="0"/>
              <a:t>azertyuiop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35980" y="4754880"/>
            <a:ext cx="3080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HTTP/1.1 200 OK</a:t>
            </a:r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10</a:t>
            </a:r>
          </a:p>
          <a:p>
            <a:r>
              <a:rPr lang="fr-FR" dirty="0" smtClean="0"/>
              <a:t>Content-Type: 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{« </a:t>
            </a:r>
            <a:r>
              <a:rPr lang="fr-FR" dirty="0" err="1" smtClean="0"/>
              <a:t>tete</a:t>
            </a:r>
            <a:r>
              <a:rPr lang="fr-FR" dirty="0" smtClean="0"/>
              <a:t> »: « titi »}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96782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170</Words>
  <Application>Microsoft Office PowerPoint</Application>
  <PresentationFormat>Grand écran</PresentationFormat>
  <Paragraphs>97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Notes TSR</vt:lpstr>
      <vt:lpstr>Javascript</vt:lpstr>
      <vt:lpstr>Logiciel</vt:lpstr>
      <vt:lpstr>Architectures 3-tiers</vt:lpstr>
      <vt:lpstr>git</vt:lpstr>
      <vt:lpstr>npm</vt:lpstr>
      <vt:lpstr>Extension VsCode</vt:lpstr>
      <vt:lpstr>Chrome extension</vt:lpstr>
      <vt:lpstr>HTTP</vt:lpstr>
      <vt:lpstr>webographie</vt:lpstr>
      <vt:lpstr>Cycle de dev</vt:lpstr>
      <vt:lpstr>Présentation PowerPoint</vt:lpstr>
      <vt:lpstr>todolist</vt:lpstr>
      <vt:lpstr>Type primitif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TSR</dc:title>
  <dc:creator>orsys</dc:creator>
  <cp:lastModifiedBy>orsys</cp:lastModifiedBy>
  <cp:revision>38</cp:revision>
  <dcterms:created xsi:type="dcterms:W3CDTF">2021-12-13T08:24:53Z</dcterms:created>
  <dcterms:modified xsi:type="dcterms:W3CDTF">2021-12-14T16:44:19Z</dcterms:modified>
</cp:coreProperties>
</file>