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BF589-91E0-47C1-9B70-164CEC454A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378B68-853D-4EBA-A8F7-26602FE31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BA67E-DCC4-4764-B3B0-D793404B2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B798-F1D8-46C7-8741-894BE9075C06}" type="datetimeFigureOut">
              <a:rPr lang="fr-FR" smtClean="0"/>
              <a:t>19/12/2022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05037-076C-4299-8CBF-E6752262D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131B5-A554-4A2C-87C9-35F871775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AD-303F-40E1-A126-EC321570F30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2314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E007-D7AC-48B7-8CB7-DF4AD597E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E96BC9-7BF5-4578-8613-E66158956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EA6B5-C38C-4FC9-8B8A-140DC2FEC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B798-F1D8-46C7-8741-894BE9075C06}" type="datetimeFigureOut">
              <a:rPr lang="fr-FR" smtClean="0"/>
              <a:t>19/12/2022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E12C3-3E5A-4455-A394-40C4EBDAD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2369B-937F-4620-84E0-5FA6DB636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AD-303F-40E1-A126-EC321570F30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30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DD30D1-110D-4205-BD16-CC9D4E1B25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A2E988-6C37-41D2-9AA9-725160B52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D039F-CBAA-4207-94A2-8A9840585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B798-F1D8-46C7-8741-894BE9075C06}" type="datetimeFigureOut">
              <a:rPr lang="fr-FR" smtClean="0"/>
              <a:t>19/12/2022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E3D8E-4073-4232-8F3E-FD3721FD8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B1559-0F62-4E49-8E09-F66C6CAEF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AD-303F-40E1-A126-EC321570F30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399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3F1D1-3B1C-46E3-A39A-49CBD680A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65A9F-D3AB-4403-B10A-47B3715BF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BD792-6686-4FC1-8595-A0C9F45B0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B798-F1D8-46C7-8741-894BE9075C06}" type="datetimeFigureOut">
              <a:rPr lang="fr-FR" smtClean="0"/>
              <a:t>19/12/2022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D8036-5A92-4CA0-9F37-4EB15C479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F5F69-B61C-4305-9E67-D4FF92113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AD-303F-40E1-A126-EC321570F30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1077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DAE36-FD94-42FE-9292-E75DEBF4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58BA5-8CA5-4700-82A7-EA2451516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7BE3E-B97C-4591-9343-F98B6EDD0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B798-F1D8-46C7-8741-894BE9075C06}" type="datetimeFigureOut">
              <a:rPr lang="fr-FR" smtClean="0"/>
              <a:t>19/12/2022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89E75-6134-47D0-95AA-4F9CDEAE4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4F0E0-E9AF-41E3-84DD-2F9DD04DB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AD-303F-40E1-A126-EC321570F30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9439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9B763-8936-48BE-967D-51D363682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4A6B6-5C78-44D3-ADA5-713C3FADCA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71498-0846-4746-A868-F30619000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1FBA7-5B49-4B3A-BF0E-03CA3019E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B798-F1D8-46C7-8741-894BE9075C06}" type="datetimeFigureOut">
              <a:rPr lang="fr-FR" smtClean="0"/>
              <a:t>19/12/2022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74FC5-90AE-4405-8273-19CBCA574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7C3A6-119B-4356-AF01-3C166553F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AD-303F-40E1-A126-EC321570F30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4901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30EE0-5C5F-438E-9EF6-2C9158278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86982-5440-4B19-815F-8BAB6D811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83673-FD95-46CB-9B07-47293A533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4545FA-7CA2-446E-9F18-BA05250579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310786-4E66-4931-8874-6FD2563659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6A3828-1984-4D34-BAB1-AA7CF5074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B798-F1D8-46C7-8741-894BE9075C06}" type="datetimeFigureOut">
              <a:rPr lang="fr-FR" smtClean="0"/>
              <a:t>19/12/2022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4AC284-1697-4D09-9E13-A02B0DFB1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E37FDE-0491-451E-BA30-102B0D579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AD-303F-40E1-A126-EC321570F30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3043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22BEB-8896-474B-9F08-114CB0EFE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74929F-4EB1-43D2-93BF-BB6EB512E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B798-F1D8-46C7-8741-894BE9075C06}" type="datetimeFigureOut">
              <a:rPr lang="fr-FR" smtClean="0"/>
              <a:t>19/12/2022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7A4D0D-E801-48C7-9EBD-8D2F34862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90B8E1-E46F-442A-B0BC-C366F04DA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AD-303F-40E1-A126-EC321570F30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5557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73111B-E7A5-4E81-8F48-175FBD97C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B798-F1D8-46C7-8741-894BE9075C06}" type="datetimeFigureOut">
              <a:rPr lang="fr-FR" smtClean="0"/>
              <a:t>19/12/2022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803044-E352-48FF-8D60-FC71DD0BE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777BF-397A-47E3-96B3-83A79EB95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AD-303F-40E1-A126-EC321570F30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4095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A15B4-2F33-4CC3-97F7-4DC8DAD8A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F5CE8-7C2F-4692-9AAE-126A410B6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0623F1-FF30-4948-B728-B091DA2F2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15B72-323A-4317-A88A-78E84108B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B798-F1D8-46C7-8741-894BE9075C06}" type="datetimeFigureOut">
              <a:rPr lang="fr-FR" smtClean="0"/>
              <a:t>19/12/2022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52EB7-7404-4F07-B2F3-9C627ABD7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DB802-6138-4C95-B9C5-ACC5B01D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AD-303F-40E1-A126-EC321570F30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1462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02223-86DD-4B69-A84F-B536EC10C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C0528F-7ECF-429A-8089-EE7B6F8CBF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00A0C-5B8C-4E0A-AA50-3487756BB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E452E-86F2-4BE6-A9A9-FB47EA4B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B798-F1D8-46C7-8741-894BE9075C06}" type="datetimeFigureOut">
              <a:rPr lang="fr-FR" smtClean="0"/>
              <a:t>19/12/2022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F6DE8-242F-48AF-9120-8D8EC6F6B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2EC97-E1B7-4AF5-845F-1503801E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AD-303F-40E1-A126-EC321570F30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7378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276E87-3C91-4B31-8591-BE399396A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351A0-8C25-4765-81F1-F89092541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3F0BB-2AF5-4A80-8186-E651A3B37B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6B798-F1D8-46C7-8741-894BE9075C06}" type="datetimeFigureOut">
              <a:rPr lang="fr-FR" smtClean="0"/>
              <a:t>19/12/2022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7B6F0-5275-4273-B596-4D2E3C292A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3B346-388E-4FFD-A108-4D44DB3FD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BF8AD-303F-40E1-A126-EC321570F30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664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ventionalcommits.org/en/v1.0.0/" TargetMode="External"/><Relationship Id="rId2" Type="http://schemas.openxmlformats.org/officeDocument/2006/relationships/hyperlink" Target="https://semver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npmjs.com/cli/v6/using-npm/semve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67C07-E845-41CF-8D02-BCEB6BD9BE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4B4FD-A61B-4B5B-AC8D-4BB9A04FF9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103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441D5-B42E-4E51-92AB-1F2AB6E80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Avantages de </a:t>
            </a:r>
            <a:r>
              <a:rPr lang="fr-FR" dirty="0" err="1"/>
              <a:t>Typescript</a:t>
            </a:r>
            <a:r>
              <a:rPr lang="fr-FR" dirty="0"/>
              <a:t> (avec un bon IDE)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EA56B-737C-4EFF-BC20-F2F4B9886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Identification plus rapide des erreurs</a:t>
            </a:r>
          </a:p>
          <a:p>
            <a:r>
              <a:rPr lang="fr-FR" dirty="0" err="1"/>
              <a:t>Refactoring</a:t>
            </a:r>
            <a:r>
              <a:rPr lang="fr-FR" dirty="0"/>
              <a:t> plus facile</a:t>
            </a:r>
          </a:p>
          <a:p>
            <a:r>
              <a:rPr lang="fr-FR" dirty="0" err="1"/>
              <a:t>Autocompletion</a:t>
            </a:r>
            <a:r>
              <a:rPr lang="fr-FR" dirty="0"/>
              <a:t> plus exacte</a:t>
            </a:r>
          </a:p>
        </p:txBody>
      </p:sp>
    </p:spTree>
    <p:extLst>
      <p:ext uri="{BB962C8B-B14F-4D97-AF65-F5344CB8AC3E}">
        <p14:creationId xmlns:p14="http://schemas.microsoft.com/office/powerpoint/2010/main" val="844261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B771B-D9D1-4977-8E67-5E7F0C05E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Logiciels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16392-BC53-4B29-9A0F-D895FDC9F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Editeur de texte / IDE : </a:t>
            </a:r>
            <a:r>
              <a:rPr lang="fr-FR" b="1" dirty="0"/>
              <a:t>Visual Studio Code</a:t>
            </a:r>
            <a:r>
              <a:rPr lang="fr-FR" dirty="0"/>
              <a:t>, </a:t>
            </a:r>
            <a:r>
              <a:rPr lang="fr-FR" dirty="0" err="1"/>
              <a:t>JetBrains</a:t>
            </a:r>
            <a:r>
              <a:rPr lang="fr-FR" dirty="0"/>
              <a:t> (</a:t>
            </a:r>
            <a:r>
              <a:rPr lang="fr-FR" dirty="0" err="1"/>
              <a:t>WebStorm</a:t>
            </a:r>
            <a:r>
              <a:rPr lang="fr-FR" dirty="0"/>
              <a:t>, </a:t>
            </a:r>
            <a:r>
              <a:rPr lang="fr-FR" dirty="0" err="1"/>
              <a:t>PHPStorm</a:t>
            </a:r>
            <a:r>
              <a:rPr lang="fr-FR" dirty="0"/>
              <a:t>, </a:t>
            </a:r>
            <a:r>
              <a:rPr lang="fr-FR" dirty="0" err="1"/>
              <a:t>IntelliJ</a:t>
            </a:r>
            <a:r>
              <a:rPr lang="fr-FR" dirty="0"/>
              <a:t>, etc.)</a:t>
            </a:r>
          </a:p>
          <a:p>
            <a:r>
              <a:rPr lang="fr-FR" b="1" dirty="0" err="1"/>
              <a:t>NodeJS</a:t>
            </a:r>
            <a:r>
              <a:rPr lang="fr-FR" dirty="0"/>
              <a:t> (node.exe, </a:t>
            </a:r>
            <a:r>
              <a:rPr lang="fr-FR" dirty="0" err="1"/>
              <a:t>npm</a:t>
            </a:r>
            <a:r>
              <a:rPr lang="fr-FR" dirty="0"/>
              <a:t>, </a:t>
            </a:r>
            <a:r>
              <a:rPr lang="fr-FR" dirty="0" err="1"/>
              <a:t>npx</a:t>
            </a:r>
            <a:r>
              <a:rPr lang="fr-FR" dirty="0"/>
              <a:t>)</a:t>
            </a:r>
          </a:p>
          <a:p>
            <a:r>
              <a:rPr lang="fr-FR" dirty="0"/>
              <a:t>Navigateur : </a:t>
            </a:r>
            <a:r>
              <a:rPr lang="fr-FR" b="1" dirty="0"/>
              <a:t>Google Chrome</a:t>
            </a:r>
            <a:r>
              <a:rPr lang="fr-FR" dirty="0"/>
              <a:t>, Firefox, Microsoft Edge, Safari</a:t>
            </a:r>
          </a:p>
          <a:p>
            <a:r>
              <a:rPr lang="fr-FR" dirty="0"/>
              <a:t>SCM : </a:t>
            </a:r>
            <a:r>
              <a:rPr lang="fr-FR" b="1" dirty="0"/>
              <a:t>git</a:t>
            </a:r>
            <a:r>
              <a:rPr lang="fr-FR" dirty="0"/>
              <a:t>, </a:t>
            </a:r>
            <a:r>
              <a:rPr lang="fr-FR" dirty="0" err="1"/>
              <a:t>svn</a:t>
            </a:r>
            <a:r>
              <a:rPr lang="fr-FR" dirty="0"/>
              <a:t>, </a:t>
            </a:r>
            <a:r>
              <a:rPr lang="fr-FR" dirty="0" err="1"/>
              <a:t>mercury</a:t>
            </a:r>
            <a:r>
              <a:rPr lang="fr-FR" dirty="0"/>
              <a:t>, </a:t>
            </a:r>
            <a:r>
              <a:rPr lang="fr-FR" dirty="0" err="1"/>
              <a:t>cvs</a:t>
            </a:r>
            <a:r>
              <a:rPr lang="fr-FR" dirty="0"/>
              <a:t>, etc.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0636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C4402-99EA-4CEA-9545-9615E649B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Webographie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8A56F-34DA-49CA-BFF3-5FFA5AF24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google « </a:t>
            </a:r>
            <a:r>
              <a:rPr lang="fr-FR" dirty="0" err="1"/>
              <a:t>youtube</a:t>
            </a:r>
            <a:r>
              <a:rPr lang="fr-FR" dirty="0"/>
              <a:t> </a:t>
            </a:r>
            <a:r>
              <a:rPr lang="fr-FR" dirty="0" err="1"/>
              <a:t>micmaths</a:t>
            </a:r>
            <a:r>
              <a:rPr lang="fr-FR" dirty="0"/>
              <a:t> multiplication »</a:t>
            </a:r>
          </a:p>
          <a:p>
            <a:r>
              <a:rPr lang="fr-FR" dirty="0">
                <a:hlinkClick r:id="rId2"/>
              </a:rPr>
              <a:t>https://semver.org/</a:t>
            </a:r>
            <a:endParaRPr lang="fr-FR" dirty="0"/>
          </a:p>
          <a:p>
            <a:r>
              <a:rPr lang="fr-FR" dirty="0">
                <a:hlinkClick r:id="rId3"/>
              </a:rPr>
              <a:t>https://www.conventionalcommits.org/en/v1.0.0/</a:t>
            </a:r>
            <a:endParaRPr lang="fr-FR" dirty="0"/>
          </a:p>
          <a:p>
            <a:r>
              <a:rPr lang="fr-FR" dirty="0">
                <a:hlinkClick r:id="rId4"/>
              </a:rPr>
              <a:t>https://docs.npmjs.com/cli/v6/using-npm/semver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5524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A26B8-0981-47B5-A369-454BD7816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F15A5-10DC-4038-86A7-21E0FA1AF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init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7062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8AD52-2F9C-442B-81AE-AE80DFDB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npm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0C9B1-4E0F-45F4-A1E0-F7E3C451C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npm</a:t>
            </a:r>
            <a:r>
              <a:rPr lang="fr-FR" dirty="0"/>
              <a:t> init</a:t>
            </a:r>
          </a:p>
          <a:p>
            <a:r>
              <a:rPr lang="fr-FR" dirty="0" err="1"/>
              <a:t>npm</a:t>
            </a:r>
            <a:r>
              <a:rPr lang="fr-FR" dirty="0"/>
              <a:t> init –y</a:t>
            </a:r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&lt;librairie&gt;</a:t>
            </a:r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&lt;librairie&gt; --</a:t>
            </a:r>
            <a:r>
              <a:rPr lang="fr-FR" dirty="0" err="1"/>
              <a:t>save</a:t>
            </a:r>
            <a:r>
              <a:rPr lang="fr-FR" dirty="0"/>
              <a:t>-dev</a:t>
            </a:r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&lt;librairie&gt; -D</a:t>
            </a:r>
          </a:p>
          <a:p>
            <a:r>
              <a:rPr lang="fr-FR" dirty="0" err="1"/>
              <a:t>npx</a:t>
            </a:r>
            <a:r>
              <a:rPr lang="fr-FR" dirty="0"/>
              <a:t> </a:t>
            </a:r>
            <a:r>
              <a:rPr lang="fr-FR" dirty="0" err="1"/>
              <a:t>tsc</a:t>
            </a:r>
            <a:r>
              <a:rPr lang="fr-FR" dirty="0"/>
              <a:t> &lt;fichier&gt;</a:t>
            </a:r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endParaRPr lang="fr-FR" dirty="0"/>
          </a:p>
          <a:p>
            <a:r>
              <a:rPr lang="fr-FR" dirty="0" err="1"/>
              <a:t>npm</a:t>
            </a:r>
            <a:r>
              <a:rPr lang="fr-FR"/>
              <a:t> ci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6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1689B5-D2D3-4C59-8577-32A88E9A313B}"/>
              </a:ext>
            </a:extLst>
          </p:cNvPr>
          <p:cNvSpPr/>
          <p:nvPr/>
        </p:nvSpPr>
        <p:spPr>
          <a:xfrm>
            <a:off x="1139750" y="2491848"/>
            <a:ext cx="1694457" cy="2010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working</a:t>
            </a:r>
            <a:r>
              <a:rPr lang="fr-FR" dirty="0"/>
              <a:t> </a:t>
            </a:r>
            <a:r>
              <a:rPr lang="fr-FR" dirty="0" err="1"/>
              <a:t>dir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0050EF-AD16-4549-8365-E6D501B07AF4}"/>
              </a:ext>
            </a:extLst>
          </p:cNvPr>
          <p:cNvSpPr/>
          <p:nvPr/>
        </p:nvSpPr>
        <p:spPr>
          <a:xfrm>
            <a:off x="3684324" y="2491848"/>
            <a:ext cx="1694457" cy="2010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staging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6382D3-2ECA-4780-96F0-1B57A998F060}"/>
              </a:ext>
            </a:extLst>
          </p:cNvPr>
          <p:cNvSpPr/>
          <p:nvPr/>
        </p:nvSpPr>
        <p:spPr>
          <a:xfrm>
            <a:off x="6341574" y="2491848"/>
            <a:ext cx="1694457" cy="2010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git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29A53B3-5E13-4594-B3E1-DC4A1ABC1328}"/>
              </a:ext>
            </a:extLst>
          </p:cNvPr>
          <p:cNvSpPr/>
          <p:nvPr/>
        </p:nvSpPr>
        <p:spPr>
          <a:xfrm>
            <a:off x="2977217" y="3320117"/>
            <a:ext cx="572042" cy="354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D495DE1-D73B-446A-BCB1-098D194E7FF7}"/>
              </a:ext>
            </a:extLst>
          </p:cNvPr>
          <p:cNvSpPr/>
          <p:nvPr/>
        </p:nvSpPr>
        <p:spPr>
          <a:xfrm>
            <a:off x="5574156" y="3345577"/>
            <a:ext cx="572042" cy="354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893DE5-E8EF-46DC-A553-4A2F2F33F9E0}"/>
              </a:ext>
            </a:extLst>
          </p:cNvPr>
          <p:cNvSpPr txBox="1"/>
          <p:nvPr/>
        </p:nvSpPr>
        <p:spPr>
          <a:xfrm>
            <a:off x="5409733" y="3011887"/>
            <a:ext cx="90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commit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7411CD-ED64-4FB1-A2B9-A8A34F10517E}"/>
              </a:ext>
            </a:extLst>
          </p:cNvPr>
          <p:cNvSpPr txBox="1"/>
          <p:nvPr/>
        </p:nvSpPr>
        <p:spPr>
          <a:xfrm>
            <a:off x="2950019" y="2976245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add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4250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294230-2AE0-4D42-BA73-9D2759E13796}"/>
              </a:ext>
            </a:extLst>
          </p:cNvPr>
          <p:cNvSpPr/>
          <p:nvPr/>
        </p:nvSpPr>
        <p:spPr>
          <a:xfrm>
            <a:off x="619712" y="356082"/>
            <a:ext cx="1763795" cy="1694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494134-B078-4350-A57C-DE91B49E6465}"/>
              </a:ext>
            </a:extLst>
          </p:cNvPr>
          <p:cNvSpPr/>
          <p:nvPr/>
        </p:nvSpPr>
        <p:spPr>
          <a:xfrm>
            <a:off x="6531533" y="356082"/>
            <a:ext cx="1763795" cy="1694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BDFF30-004F-4EEC-8E39-2644689731F1}"/>
              </a:ext>
            </a:extLst>
          </p:cNvPr>
          <p:cNvCxnSpPr/>
          <p:nvPr/>
        </p:nvCxnSpPr>
        <p:spPr>
          <a:xfrm>
            <a:off x="2383507" y="559040"/>
            <a:ext cx="414802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3EF584A-C0DA-44E3-B64A-3C38FE580968}"/>
              </a:ext>
            </a:extLst>
          </p:cNvPr>
          <p:cNvSpPr txBox="1"/>
          <p:nvPr/>
        </p:nvSpPr>
        <p:spPr>
          <a:xfrm>
            <a:off x="3458252" y="82339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</a:t>
            </a:r>
            <a:r>
              <a:rPr lang="fr-FR" dirty="0" err="1"/>
              <a:t>Request</a:t>
            </a:r>
            <a:endParaRPr lang="fr-FR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9EC00F-2220-4419-922C-490757B01D17}"/>
              </a:ext>
            </a:extLst>
          </p:cNvPr>
          <p:cNvCxnSpPr/>
          <p:nvPr/>
        </p:nvCxnSpPr>
        <p:spPr>
          <a:xfrm flipH="1">
            <a:off x="2383507" y="1824466"/>
            <a:ext cx="414802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6E003A8-CD54-4B50-B501-CF1EAEA403D9}"/>
              </a:ext>
            </a:extLst>
          </p:cNvPr>
          <p:cNvSpPr txBox="1"/>
          <p:nvPr/>
        </p:nvSpPr>
        <p:spPr>
          <a:xfrm>
            <a:off x="3622931" y="1425770"/>
            <a:ext cx="162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</a:t>
            </a:r>
            <a:r>
              <a:rPr lang="fr-FR" dirty="0" err="1"/>
              <a:t>Response</a:t>
            </a:r>
            <a:endParaRPr lang="fr-F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2972DA-00D5-473D-9E54-B573BC5CCF9A}"/>
              </a:ext>
            </a:extLst>
          </p:cNvPr>
          <p:cNvSpPr txBox="1"/>
          <p:nvPr/>
        </p:nvSpPr>
        <p:spPr>
          <a:xfrm>
            <a:off x="996740" y="2552519"/>
            <a:ext cx="308090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</a:t>
            </a:r>
            <a:r>
              <a:rPr lang="fr-FR" dirty="0" err="1"/>
              <a:t>Request</a:t>
            </a:r>
            <a:r>
              <a:rPr lang="fr-FR" dirty="0"/>
              <a:t> :</a:t>
            </a:r>
          </a:p>
          <a:p>
            <a:r>
              <a:rPr lang="fr-FR" dirty="0"/>
              <a:t>POST /toto/</a:t>
            </a:r>
            <a:r>
              <a:rPr lang="fr-FR" dirty="0" err="1"/>
              <a:t>titi?tutu</a:t>
            </a:r>
            <a:r>
              <a:rPr lang="fr-FR" dirty="0"/>
              <a:t> HTTP/2.0</a:t>
            </a:r>
          </a:p>
          <a:p>
            <a:r>
              <a:rPr lang="fr-FR" dirty="0" err="1"/>
              <a:t>adfasdf</a:t>
            </a:r>
            <a:r>
              <a:rPr lang="fr-FR" dirty="0"/>
              <a:t>: </a:t>
            </a:r>
            <a:r>
              <a:rPr lang="fr-FR" dirty="0" err="1"/>
              <a:t>qwerqwer</a:t>
            </a:r>
            <a:endParaRPr lang="fr-FR" dirty="0"/>
          </a:p>
          <a:p>
            <a:r>
              <a:rPr lang="fr-FR" dirty="0" err="1"/>
              <a:t>rtrtertet</a:t>
            </a:r>
            <a:r>
              <a:rPr lang="fr-FR" dirty="0"/>
              <a:t>: </a:t>
            </a:r>
            <a:r>
              <a:rPr lang="fr-FR" dirty="0" err="1"/>
              <a:t>erwerwe</a:t>
            </a:r>
            <a:endParaRPr lang="fr-FR" dirty="0"/>
          </a:p>
          <a:p>
            <a:r>
              <a:rPr lang="fr-FR" dirty="0"/>
              <a:t>Content-</a:t>
            </a:r>
            <a:r>
              <a:rPr lang="fr-FR" dirty="0" err="1"/>
              <a:t>Length</a:t>
            </a:r>
            <a:r>
              <a:rPr lang="fr-FR" dirty="0"/>
              <a:t>: 16</a:t>
            </a:r>
          </a:p>
          <a:p>
            <a:r>
              <a:rPr lang="fr-FR" dirty="0"/>
              <a:t>Content-Type: application/</a:t>
            </a:r>
            <a:r>
              <a:rPr lang="fr-FR" dirty="0" err="1"/>
              <a:t>json</a:t>
            </a:r>
            <a:endParaRPr lang="fr-FR" dirty="0"/>
          </a:p>
          <a:p>
            <a:endParaRPr lang="fr-FR" dirty="0"/>
          </a:p>
          <a:p>
            <a:r>
              <a:rPr lang="fr-FR" dirty="0"/>
              <a:t>{‘’toto’’: ‘’tutu’’}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03DB7D-24E6-4862-A232-0D89B22573D2}"/>
              </a:ext>
            </a:extLst>
          </p:cNvPr>
          <p:cNvSpPr txBox="1"/>
          <p:nvPr/>
        </p:nvSpPr>
        <p:spPr>
          <a:xfrm>
            <a:off x="6180507" y="2583577"/>
            <a:ext cx="308090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</a:t>
            </a:r>
            <a:r>
              <a:rPr lang="fr-FR" dirty="0" err="1"/>
              <a:t>Response</a:t>
            </a:r>
            <a:r>
              <a:rPr lang="fr-FR" dirty="0"/>
              <a:t> :</a:t>
            </a:r>
          </a:p>
          <a:p>
            <a:r>
              <a:rPr lang="fr-FR" dirty="0"/>
              <a:t>HTTP/1.1 201 </a:t>
            </a:r>
            <a:r>
              <a:rPr lang="fr-FR" dirty="0" err="1"/>
              <a:t>Created</a:t>
            </a:r>
            <a:endParaRPr lang="fr-FR" dirty="0"/>
          </a:p>
          <a:p>
            <a:r>
              <a:rPr lang="fr-FR" dirty="0" err="1"/>
              <a:t>adfasdf</a:t>
            </a:r>
            <a:r>
              <a:rPr lang="fr-FR" dirty="0"/>
              <a:t>: </a:t>
            </a:r>
            <a:r>
              <a:rPr lang="fr-FR" dirty="0" err="1"/>
              <a:t>qwerqwer</a:t>
            </a:r>
            <a:endParaRPr lang="fr-FR" dirty="0"/>
          </a:p>
          <a:p>
            <a:r>
              <a:rPr lang="fr-FR" dirty="0" err="1"/>
              <a:t>rtrtertet</a:t>
            </a:r>
            <a:r>
              <a:rPr lang="fr-FR" dirty="0"/>
              <a:t>: </a:t>
            </a:r>
            <a:r>
              <a:rPr lang="fr-FR" dirty="0" err="1"/>
              <a:t>erwerwe</a:t>
            </a:r>
            <a:endParaRPr lang="fr-FR" dirty="0"/>
          </a:p>
          <a:p>
            <a:r>
              <a:rPr lang="fr-FR" dirty="0"/>
              <a:t>Content-</a:t>
            </a:r>
            <a:r>
              <a:rPr lang="fr-FR" dirty="0" err="1"/>
              <a:t>Length</a:t>
            </a:r>
            <a:r>
              <a:rPr lang="fr-FR" dirty="0"/>
              <a:t>: 16</a:t>
            </a:r>
          </a:p>
          <a:p>
            <a:r>
              <a:rPr lang="fr-FR" dirty="0"/>
              <a:t>Content-Type: application/</a:t>
            </a:r>
            <a:r>
              <a:rPr lang="fr-FR" dirty="0" err="1"/>
              <a:t>json</a:t>
            </a:r>
            <a:endParaRPr lang="fr-FR" dirty="0"/>
          </a:p>
          <a:p>
            <a:endParaRPr lang="fr-FR" dirty="0"/>
          </a:p>
          <a:p>
            <a:r>
              <a:rPr lang="fr-FR" dirty="0"/>
              <a:t>{‘’toto’’: ‘’tutu’’}</a:t>
            </a:r>
          </a:p>
        </p:txBody>
      </p:sp>
    </p:spTree>
    <p:extLst>
      <p:ext uri="{BB962C8B-B14F-4D97-AF65-F5344CB8AC3E}">
        <p14:creationId xmlns:p14="http://schemas.microsoft.com/office/powerpoint/2010/main" val="169193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7CB9D13-2F52-43C3-9221-11EAE3872671}"/>
              </a:ext>
            </a:extLst>
          </p:cNvPr>
          <p:cNvCxnSpPr/>
          <p:nvPr/>
        </p:nvCxnSpPr>
        <p:spPr>
          <a:xfrm flipV="1">
            <a:off x="342358" y="1287094"/>
            <a:ext cx="11666184" cy="346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02D9CAF-0C61-4AD6-8CAD-CBC9547E35F8}"/>
              </a:ext>
            </a:extLst>
          </p:cNvPr>
          <p:cNvCxnSpPr/>
          <p:nvPr/>
        </p:nvCxnSpPr>
        <p:spPr>
          <a:xfrm>
            <a:off x="507037" y="1083412"/>
            <a:ext cx="0" cy="54604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62700F4-9F60-4647-A8A6-D8CF794B3AAE}"/>
              </a:ext>
            </a:extLst>
          </p:cNvPr>
          <p:cNvSpPr txBox="1"/>
          <p:nvPr/>
        </p:nvSpPr>
        <p:spPr>
          <a:xfrm>
            <a:off x="169012" y="1629452"/>
            <a:ext cx="1094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1995</a:t>
            </a:r>
          </a:p>
          <a:p>
            <a:r>
              <a:rPr lang="fr-FR" dirty="0"/>
              <a:t>Netscape</a:t>
            </a:r>
          </a:p>
          <a:p>
            <a:r>
              <a:rPr lang="fr-FR" dirty="0"/>
              <a:t>Javascript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D4B116-EF8D-4A01-840B-55888879FCB4}"/>
              </a:ext>
            </a:extLst>
          </p:cNvPr>
          <p:cNvCxnSpPr/>
          <p:nvPr/>
        </p:nvCxnSpPr>
        <p:spPr>
          <a:xfrm>
            <a:off x="1438772" y="1083412"/>
            <a:ext cx="0" cy="54604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171B8A4-42AB-408C-A73A-CA0ACE7CD072}"/>
              </a:ext>
            </a:extLst>
          </p:cNvPr>
          <p:cNvSpPr txBox="1"/>
          <p:nvPr/>
        </p:nvSpPr>
        <p:spPr>
          <a:xfrm>
            <a:off x="1177254" y="1629452"/>
            <a:ext cx="1503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1997</a:t>
            </a:r>
          </a:p>
          <a:p>
            <a:r>
              <a:rPr lang="fr-FR" dirty="0"/>
              <a:t>ECMAScriptv1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7B7C6D-2F3B-4203-9DDD-72CE2D2C7F78}"/>
              </a:ext>
            </a:extLst>
          </p:cNvPr>
          <p:cNvCxnSpPr/>
          <p:nvPr/>
        </p:nvCxnSpPr>
        <p:spPr>
          <a:xfrm>
            <a:off x="2093153" y="1083412"/>
            <a:ext cx="0" cy="54604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6BBD315-1F64-434C-A9BA-ECF783517B04}"/>
              </a:ext>
            </a:extLst>
          </p:cNvPr>
          <p:cNvSpPr txBox="1"/>
          <p:nvPr/>
        </p:nvSpPr>
        <p:spPr>
          <a:xfrm>
            <a:off x="1766781" y="2229616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1998</a:t>
            </a:r>
          </a:p>
          <a:p>
            <a:r>
              <a:rPr lang="fr-FR" dirty="0"/>
              <a:t>ES2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24935E-95AF-4C32-8780-1BC5E4C405E7}"/>
              </a:ext>
            </a:extLst>
          </p:cNvPr>
          <p:cNvCxnSpPr/>
          <p:nvPr/>
        </p:nvCxnSpPr>
        <p:spPr>
          <a:xfrm>
            <a:off x="2777869" y="1083412"/>
            <a:ext cx="0" cy="217982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285558D-1C1B-4E5B-8FFE-EC79F8F5E33A}"/>
              </a:ext>
            </a:extLst>
          </p:cNvPr>
          <p:cNvSpPr txBox="1"/>
          <p:nvPr/>
        </p:nvSpPr>
        <p:spPr>
          <a:xfrm>
            <a:off x="2509183" y="3429000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1999</a:t>
            </a:r>
          </a:p>
          <a:p>
            <a:r>
              <a:rPr lang="fr-FR" dirty="0"/>
              <a:t>ES3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E56CCF-CDE6-42A4-B47F-FE5121BC84C0}"/>
              </a:ext>
            </a:extLst>
          </p:cNvPr>
          <p:cNvCxnSpPr/>
          <p:nvPr/>
        </p:nvCxnSpPr>
        <p:spPr>
          <a:xfrm>
            <a:off x="6725824" y="1083412"/>
            <a:ext cx="0" cy="59804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5D026DB-A7D4-48C1-B0E8-16385071E4BB}"/>
              </a:ext>
            </a:extLst>
          </p:cNvPr>
          <p:cNvSpPr txBox="1"/>
          <p:nvPr/>
        </p:nvSpPr>
        <p:spPr>
          <a:xfrm>
            <a:off x="6444136" y="1643694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2009</a:t>
            </a:r>
          </a:p>
          <a:p>
            <a:r>
              <a:rPr lang="fr-FR" dirty="0"/>
              <a:t>ES5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14BF69B-0AF6-4052-822F-1A2A8AD9BBF8}"/>
              </a:ext>
            </a:extLst>
          </p:cNvPr>
          <p:cNvCxnSpPr/>
          <p:nvPr/>
        </p:nvCxnSpPr>
        <p:spPr>
          <a:xfrm>
            <a:off x="5521069" y="910066"/>
            <a:ext cx="0" cy="131955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0B5CF3E-A47E-4EFE-AC99-6566373A8DD7}"/>
              </a:ext>
            </a:extLst>
          </p:cNvPr>
          <p:cNvSpPr txBox="1"/>
          <p:nvPr/>
        </p:nvSpPr>
        <p:spPr>
          <a:xfrm>
            <a:off x="5230715" y="2449129"/>
            <a:ext cx="9279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2007</a:t>
            </a:r>
          </a:p>
          <a:p>
            <a:r>
              <a:rPr lang="fr-FR" dirty="0"/>
              <a:t>Chrome</a:t>
            </a:r>
          </a:p>
          <a:p>
            <a:r>
              <a:rPr lang="fr-FR" dirty="0"/>
              <a:t>v8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D0DAEA3-CD29-4F5D-BFEB-F02B1EABA0A5}"/>
              </a:ext>
            </a:extLst>
          </p:cNvPr>
          <p:cNvCxnSpPr/>
          <p:nvPr/>
        </p:nvCxnSpPr>
        <p:spPr>
          <a:xfrm>
            <a:off x="6444136" y="637046"/>
            <a:ext cx="0" cy="254818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39A07AF-1C1E-4AF0-9C40-1139A522DEE2}"/>
              </a:ext>
            </a:extLst>
          </p:cNvPr>
          <p:cNvSpPr txBox="1"/>
          <p:nvPr/>
        </p:nvSpPr>
        <p:spPr>
          <a:xfrm>
            <a:off x="6175450" y="3429000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Nodejs</a:t>
            </a:r>
            <a:endParaRPr lang="fr-FR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888EDCF-C8F1-495F-9881-C490C52C661E}"/>
              </a:ext>
            </a:extLst>
          </p:cNvPr>
          <p:cNvCxnSpPr/>
          <p:nvPr/>
        </p:nvCxnSpPr>
        <p:spPr>
          <a:xfrm>
            <a:off x="7700895" y="871064"/>
            <a:ext cx="0" cy="108155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AF37437-B0BD-4004-87F2-B6F03E19959A}"/>
              </a:ext>
            </a:extLst>
          </p:cNvPr>
          <p:cNvSpPr txBox="1"/>
          <p:nvPr/>
        </p:nvSpPr>
        <p:spPr>
          <a:xfrm>
            <a:off x="7367203" y="1998784"/>
            <a:ext cx="10221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2012</a:t>
            </a:r>
          </a:p>
          <a:p>
            <a:r>
              <a:rPr lang="fr-FR" dirty="0"/>
              <a:t>TS</a:t>
            </a:r>
          </a:p>
          <a:p>
            <a:r>
              <a:rPr lang="fr-FR" dirty="0" err="1"/>
              <a:t>const</a:t>
            </a:r>
            <a:r>
              <a:rPr lang="fr-FR" dirty="0"/>
              <a:t>/let</a:t>
            </a:r>
          </a:p>
          <a:p>
            <a:r>
              <a:rPr lang="fr-FR" dirty="0"/>
              <a:t>import</a:t>
            </a:r>
          </a:p>
          <a:p>
            <a:r>
              <a:rPr lang="fr-FR" dirty="0"/>
              <a:t>export</a:t>
            </a:r>
          </a:p>
          <a:p>
            <a:r>
              <a:rPr lang="fr-FR" dirty="0"/>
              <a:t>class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A448A1B-742C-4753-99D8-6E73C99D8384}"/>
              </a:ext>
            </a:extLst>
          </p:cNvPr>
          <p:cNvCxnSpPr/>
          <p:nvPr/>
        </p:nvCxnSpPr>
        <p:spPr>
          <a:xfrm>
            <a:off x="8532955" y="1027075"/>
            <a:ext cx="0" cy="65438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F29793E-7174-40C2-91C5-D1BB5B702D50}"/>
              </a:ext>
            </a:extLst>
          </p:cNvPr>
          <p:cNvSpPr txBox="1"/>
          <p:nvPr/>
        </p:nvSpPr>
        <p:spPr>
          <a:xfrm>
            <a:off x="8363943" y="1802798"/>
            <a:ext cx="868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2015</a:t>
            </a:r>
          </a:p>
          <a:p>
            <a:r>
              <a:rPr lang="fr-FR" dirty="0"/>
              <a:t>ES6</a:t>
            </a:r>
          </a:p>
          <a:p>
            <a:r>
              <a:rPr lang="fr-FR" dirty="0"/>
              <a:t>ES2015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80662DB-B895-47C4-9EF9-D21330CFB131}"/>
              </a:ext>
            </a:extLst>
          </p:cNvPr>
          <p:cNvCxnSpPr>
            <a:cxnSpLocks/>
          </p:cNvCxnSpPr>
          <p:nvPr/>
        </p:nvCxnSpPr>
        <p:spPr>
          <a:xfrm flipV="1">
            <a:off x="8340868" y="2645115"/>
            <a:ext cx="300973" cy="4268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19B6ACC-B563-480C-9878-FF6C25345D81}"/>
              </a:ext>
            </a:extLst>
          </p:cNvPr>
          <p:cNvCxnSpPr/>
          <p:nvPr/>
        </p:nvCxnSpPr>
        <p:spPr>
          <a:xfrm>
            <a:off x="11133145" y="1083412"/>
            <a:ext cx="0" cy="54604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0EB1FBD-A8D4-4FB2-9EB9-3163829C8C3E}"/>
              </a:ext>
            </a:extLst>
          </p:cNvPr>
          <p:cNvSpPr txBox="1"/>
          <p:nvPr/>
        </p:nvSpPr>
        <p:spPr>
          <a:xfrm>
            <a:off x="10925130" y="1867803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ES2022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91149D2-0381-4667-AE70-36E31673315A}"/>
              </a:ext>
            </a:extLst>
          </p:cNvPr>
          <p:cNvSpPr txBox="1"/>
          <p:nvPr/>
        </p:nvSpPr>
        <p:spPr>
          <a:xfrm>
            <a:off x="11180815" y="2695530"/>
            <a:ext cx="838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ESNext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7998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2B89-FAF4-4923-A7E3-A2949A66F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Extensions </a:t>
            </a:r>
            <a:r>
              <a:rPr lang="fr-FR" dirty="0" err="1"/>
              <a:t>VSCode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E12B1-D644-4B0C-9E55-85F0EF4A9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Javascript console </a:t>
            </a:r>
            <a:r>
              <a:rPr lang="fr-FR" dirty="0" err="1"/>
              <a:t>utils</a:t>
            </a:r>
            <a:endParaRPr lang="fr-FR" dirty="0"/>
          </a:p>
          <a:p>
            <a:r>
              <a:rPr lang="fr-FR" dirty="0" err="1"/>
              <a:t>Prettier</a:t>
            </a:r>
            <a:endParaRPr lang="fr-FR" dirty="0"/>
          </a:p>
          <a:p>
            <a:r>
              <a:rPr lang="fr-FR" dirty="0"/>
              <a:t>Git Graph</a:t>
            </a:r>
          </a:p>
          <a:p>
            <a:r>
              <a:rPr lang="fr-FR" dirty="0" err="1"/>
              <a:t>Thunder</a:t>
            </a:r>
            <a:r>
              <a:rPr lang="fr-FR" dirty="0"/>
              <a:t> Client</a:t>
            </a:r>
          </a:p>
          <a:p>
            <a:r>
              <a:rPr lang="fr-FR" dirty="0" err="1"/>
              <a:t>Error</a:t>
            </a:r>
            <a:r>
              <a:rPr lang="fr-FR" dirty="0"/>
              <a:t> Lens</a:t>
            </a:r>
          </a:p>
          <a:p>
            <a:r>
              <a:rPr lang="fr-FR" dirty="0"/>
              <a:t>Javascript (ES6) Code </a:t>
            </a:r>
            <a:r>
              <a:rPr lang="fr-FR" dirty="0" err="1"/>
              <a:t>snippet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1226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</TotalTime>
  <Words>272</Words>
  <Application>Microsoft Office PowerPoint</Application>
  <PresentationFormat>Widescreen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Notes</vt:lpstr>
      <vt:lpstr>Logiciels</vt:lpstr>
      <vt:lpstr>Webographie</vt:lpstr>
      <vt:lpstr>git</vt:lpstr>
      <vt:lpstr>npm</vt:lpstr>
      <vt:lpstr>PowerPoint Presentation</vt:lpstr>
      <vt:lpstr>PowerPoint Presentation</vt:lpstr>
      <vt:lpstr>PowerPoint Presentation</vt:lpstr>
      <vt:lpstr>Extensions VSCode</vt:lpstr>
      <vt:lpstr>Avantages de Typescript (avec un bon IDE)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jlouis</dc:creator>
  <cp:lastModifiedBy>jlouis</cp:lastModifiedBy>
  <cp:revision>19</cp:revision>
  <dcterms:created xsi:type="dcterms:W3CDTF">2022-12-19T08:42:39Z</dcterms:created>
  <dcterms:modified xsi:type="dcterms:W3CDTF">2022-12-20T10:47:00Z</dcterms:modified>
</cp:coreProperties>
</file>