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F015-08F1-4EB2-9FD7-DB613656C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1223A-0570-495B-87EE-EA209D87F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1464-85B3-41E5-9C6E-C212324E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2FF06-E2AE-4E5C-AB21-752C53B1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DFB6-FC66-49C9-9484-ABEC83B3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26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2B8-412B-4ED9-86C0-7106FC87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6B4B9-2ACA-4A3D-94F2-694607839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0B4DC-8355-4576-98EC-1459FC18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45BC-B071-4EC9-90CD-F41750F8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971A-8340-4D2F-A5D4-D13FA880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46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90E0A-A1E6-4F2B-AF94-13DDFA4F0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D26BF-D7E0-4F09-A660-FA6C4B1D7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F0E9-58B3-473D-9345-1B575B84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53876-56B6-44D0-90A7-C28C10E6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2071C-DC43-4526-A6FB-FD9549BD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63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2058-615E-4B2A-80AB-09A79BD4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0F9E-06E5-461E-B6EF-92D9798A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C929B-3ED4-47FB-AAF8-9ED79954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5E8D-9A9D-4F3B-9D8F-FE1BB610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4ACD5-027E-4B16-A63F-9502F0C3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18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923F-46AA-4088-B522-60EAF137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653EA-30E8-4D2E-8833-44C9ABB9E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8BE0-E230-4151-B073-9515F520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BF85C-0742-47BC-A6D0-02DEB6DA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3BC87-2AE5-4EF8-B15F-79FB1ECE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88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07AA-7057-455B-87CB-A90FB0CE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C3FC-D273-44F5-8E9F-A4E2F8938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DB1D8-CFBB-4CB4-8575-4AE63622B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202F4-0FD6-4E6D-8983-778A5C0F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06A65-B284-40EC-ABCA-F2AE95E0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BEFF2-16D0-4878-87CF-FD2B6BEC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39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79C3-6B10-4930-AA2F-A003A4DE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8B66A-0E9A-4B44-B056-36B844930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572DF-D707-4BCF-8192-C8125CF6B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ADF89-6C90-45E4-82EE-151D9E4AF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25B6F-7EA5-476D-B50F-505DE03D5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62134-40A8-4198-B136-C66C29A4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61A41-7A63-4ED4-8083-411781B6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E9822-40AE-4A1B-B270-9FA0F38A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40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D135-7C92-4C6E-8A4D-DEC72B32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2210D-BF67-4F08-88AC-35D399F5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4A263-2957-43A5-9668-947284C7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CE6CC-DB97-4A07-88ED-CD64FC11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4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A0EB7-D0F5-438F-A871-0115851A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36849-3E4F-472B-89F1-AECED84A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17338-4D6B-4458-AD12-C5EBE560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67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07C-6C6D-4E79-9743-5203DDB3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4411-FEB6-40E1-92EB-F4128EB1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80C34-FCBA-4C1B-B22A-499938B6D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B9FDE-2FF3-410E-8121-8ECFA2AF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FFBBB-ECEE-4071-811E-5B49C3EE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3A980-BD39-4F4B-B241-C4B27800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95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A63C-C5F2-4397-B08E-C664393D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252E2-0AE7-4A0A-816C-0E199F0C2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C5997-F781-494B-BEC2-DA15C4388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4BD5B-6FDA-42CC-AD26-7D3BF879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313-F5A6-482D-ACC2-9EB96679E8A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6FD6D-54B3-4E7E-B248-C4971660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A9EFE-B53D-4BC2-BEE7-2CC2364B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47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1713C-1893-42F5-B92D-CBAF7817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5054B-F59C-4063-A452-01B542284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A0CE7-C495-49D7-90B0-3EED185D7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F6313-F5A6-482D-ACC2-9EB96679E8A7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9E008-1805-46AB-8AA5-800090943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F6E9C-48CD-4542-B1A5-30ED35B1B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C0F0B-F5F0-47DB-868D-E3AF66F19B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68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5EAE-A0DE-4B9A-BCB3-AFAE359EE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Formation </a:t>
            </a:r>
            <a:r>
              <a:rPr lang="fr-FR" dirty="0" err="1"/>
              <a:t>Typescript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B5379-73DD-469B-A4FE-A1371FD1D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Jean-Louis GUENEGO</a:t>
            </a:r>
          </a:p>
        </p:txBody>
      </p:sp>
    </p:spTree>
    <p:extLst>
      <p:ext uri="{BB962C8B-B14F-4D97-AF65-F5344CB8AC3E}">
        <p14:creationId xmlns:p14="http://schemas.microsoft.com/office/powerpoint/2010/main" val="78249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54BC-EDB8-4CAC-89B1-7AB192A7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CD12-012D-4178-A95A-4AE74D9F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: </a:t>
            </a:r>
            <a:r>
              <a:rPr lang="fr-FR" b="1" dirty="0" err="1"/>
              <a:t>VSCode</a:t>
            </a:r>
            <a:r>
              <a:rPr lang="fr-FR" dirty="0"/>
              <a:t>, </a:t>
            </a:r>
            <a:r>
              <a:rPr lang="fr-FR" dirty="0" err="1"/>
              <a:t>WebStorm</a:t>
            </a:r>
            <a:endParaRPr lang="fr-FR" dirty="0"/>
          </a:p>
          <a:p>
            <a:pPr lvl="1"/>
            <a:r>
              <a:rPr lang="fr-FR" dirty="0"/>
              <a:t>option : ouvrir avec code</a:t>
            </a:r>
          </a:p>
          <a:p>
            <a:r>
              <a:rPr lang="fr-FR" dirty="0"/>
              <a:t>SCM : Git, (</a:t>
            </a:r>
            <a:r>
              <a:rPr lang="fr-FR" dirty="0" err="1"/>
              <a:t>TortoiseGit</a:t>
            </a:r>
            <a:r>
              <a:rPr lang="fr-FR" dirty="0"/>
              <a:t>)</a:t>
            </a:r>
          </a:p>
          <a:p>
            <a:r>
              <a:rPr lang="fr-FR" dirty="0" err="1"/>
              <a:t>Nodejs</a:t>
            </a:r>
            <a:r>
              <a:rPr lang="fr-FR" dirty="0"/>
              <a:t> (</a:t>
            </a:r>
            <a:r>
              <a:rPr lang="fr-FR" dirty="0" err="1"/>
              <a:t>npm</a:t>
            </a:r>
            <a:r>
              <a:rPr lang="fr-FR" dirty="0"/>
              <a:t>, </a:t>
            </a:r>
            <a:r>
              <a:rPr lang="fr-FR" dirty="0" err="1"/>
              <a:t>npx</a:t>
            </a:r>
            <a:r>
              <a:rPr lang="fr-FR" dirty="0"/>
              <a:t>). </a:t>
            </a:r>
            <a:r>
              <a:rPr lang="fr-FR" dirty="0" err="1"/>
              <a:t>nvm-windows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266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3070-E4E7-4D71-8C76-507575B6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3 couches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60847B-A67C-48D1-B60F-59D85B531748}"/>
              </a:ext>
            </a:extLst>
          </p:cNvPr>
          <p:cNvSpPr/>
          <p:nvPr/>
        </p:nvSpPr>
        <p:spPr>
          <a:xfrm>
            <a:off x="3631598" y="2834569"/>
            <a:ext cx="4207974" cy="60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D739C-E41C-4287-BBD1-DF28A5B09971}"/>
              </a:ext>
            </a:extLst>
          </p:cNvPr>
          <p:cNvSpPr/>
          <p:nvPr/>
        </p:nvSpPr>
        <p:spPr>
          <a:xfrm>
            <a:off x="3631598" y="4154707"/>
            <a:ext cx="4207974" cy="6067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CA2D03-A32F-4147-830B-A3EC3B169E07}"/>
              </a:ext>
            </a:extLst>
          </p:cNvPr>
          <p:cNvSpPr/>
          <p:nvPr/>
        </p:nvSpPr>
        <p:spPr>
          <a:xfrm>
            <a:off x="3631598" y="5474845"/>
            <a:ext cx="4207974" cy="6067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592997-8D18-40B3-9406-A60D049F375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35585" y="3441280"/>
            <a:ext cx="0" cy="71342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BA3389-CDAA-494E-AA84-77FAE459380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35585" y="4761418"/>
            <a:ext cx="0" cy="71342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1ADA79BE-8B14-4AB3-881F-B2D06634497D}"/>
              </a:ext>
            </a:extLst>
          </p:cNvPr>
          <p:cNvSpPr/>
          <p:nvPr/>
        </p:nvSpPr>
        <p:spPr>
          <a:xfrm>
            <a:off x="2829873" y="3965289"/>
            <a:ext cx="572034" cy="2400842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A9C2C-389C-4587-8134-534C0B52127F}"/>
              </a:ext>
            </a:extLst>
          </p:cNvPr>
          <p:cNvSpPr txBox="1"/>
          <p:nvPr/>
        </p:nvSpPr>
        <p:spPr>
          <a:xfrm>
            <a:off x="446366" y="499236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Back 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DD3981-847F-4A88-A220-609DFF8B2884}"/>
              </a:ext>
            </a:extLst>
          </p:cNvPr>
          <p:cNvSpPr txBox="1"/>
          <p:nvPr/>
        </p:nvSpPr>
        <p:spPr>
          <a:xfrm>
            <a:off x="507037" y="3007553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Front End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6A84C254-2E52-4B2F-BF98-28BC3A774662}"/>
              </a:ext>
            </a:extLst>
          </p:cNvPr>
          <p:cNvSpPr/>
          <p:nvPr/>
        </p:nvSpPr>
        <p:spPr>
          <a:xfrm>
            <a:off x="2660869" y="2747534"/>
            <a:ext cx="572026" cy="957737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27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1698-77DE-4F78-8DAB-8226D24C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223E-5508-4F6B-BC2B-559A32C6B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</p:txBody>
      </p:sp>
    </p:spTree>
    <p:extLst>
      <p:ext uri="{BB962C8B-B14F-4D97-AF65-F5344CB8AC3E}">
        <p14:creationId xmlns:p14="http://schemas.microsoft.com/office/powerpoint/2010/main" val="24269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2581-774E-49C5-8527-0C2AE63B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 </a:t>
            </a:r>
            <a:r>
              <a:rPr lang="fr-FR" dirty="0" err="1"/>
              <a:t>Vscode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322F0-9BD5-4145-B4CA-9D4E60818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</p:txBody>
      </p:sp>
    </p:spTree>
    <p:extLst>
      <p:ext uri="{BB962C8B-B14F-4D97-AF65-F5344CB8AC3E}">
        <p14:creationId xmlns:p14="http://schemas.microsoft.com/office/powerpoint/2010/main" val="40852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76E1-9298-44D0-AB35-4BD2CB58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node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97B2-81D9-4627-8467-3D7A8EE9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repertoire</a:t>
            </a:r>
            <a:r>
              <a:rPr lang="fr-FR" dirty="0"/>
              <a:t> contenant un fichier </a:t>
            </a:r>
            <a:r>
              <a:rPr lang="fr-FR" dirty="0" err="1"/>
              <a:t>package.json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init –y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typescript</a:t>
            </a:r>
            <a:r>
              <a:rPr lang="fr-FR" dirty="0"/>
              <a:t> –D</a:t>
            </a:r>
          </a:p>
          <a:p>
            <a:pPr lvl="1"/>
            <a:r>
              <a:rPr lang="fr-FR" dirty="0"/>
              <a:t>--</a:t>
            </a:r>
            <a:r>
              <a:rPr lang="fr-FR" dirty="0" err="1"/>
              <a:t>save</a:t>
            </a:r>
            <a:r>
              <a:rPr lang="fr-FR" dirty="0"/>
              <a:t>-dev = -D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pPr lvl="1"/>
            <a:r>
              <a:rPr lang="fr-FR" dirty="0"/>
              <a:t>i = alias de </a:t>
            </a:r>
            <a:r>
              <a:rPr lang="fr-FR" dirty="0" err="1"/>
              <a:t>install</a:t>
            </a:r>
            <a:r>
              <a:rPr lang="fr-FR" dirty="0"/>
              <a:t>. </a:t>
            </a:r>
            <a:r>
              <a:rPr lang="fr-FR" dirty="0" err="1"/>
              <a:t>npm</a:t>
            </a:r>
            <a:r>
              <a:rPr lang="fr-FR" dirty="0"/>
              <a:t> i = </a:t>
            </a: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97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7C1140-907A-4D96-A64E-817839C2848A}"/>
              </a:ext>
            </a:extLst>
          </p:cNvPr>
          <p:cNvCxnSpPr/>
          <p:nvPr/>
        </p:nvCxnSpPr>
        <p:spPr>
          <a:xfrm flipV="1">
            <a:off x="294688" y="1430104"/>
            <a:ext cx="11692186" cy="34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8209FB-C24C-4656-BC24-AA13ADC89318}"/>
              </a:ext>
            </a:extLst>
          </p:cNvPr>
          <p:cNvCxnSpPr/>
          <p:nvPr/>
        </p:nvCxnSpPr>
        <p:spPr>
          <a:xfrm>
            <a:off x="416030" y="1200421"/>
            <a:ext cx="0" cy="5720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B865E2-D546-4F14-B4AD-580BCC904097}"/>
              </a:ext>
            </a:extLst>
          </p:cNvPr>
          <p:cNvSpPr txBox="1"/>
          <p:nvPr/>
        </p:nvSpPr>
        <p:spPr>
          <a:xfrm>
            <a:off x="169012" y="2002146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Netscape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7ACD09-F13A-4FDA-A88A-9772DFF860A6}"/>
              </a:ext>
            </a:extLst>
          </p:cNvPr>
          <p:cNvCxnSpPr/>
          <p:nvPr/>
        </p:nvCxnSpPr>
        <p:spPr>
          <a:xfrm>
            <a:off x="1456106" y="1148417"/>
            <a:ext cx="0" cy="20671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A329F0-B9CE-4198-844B-584C4F931AA5}"/>
              </a:ext>
            </a:extLst>
          </p:cNvPr>
          <p:cNvSpPr txBox="1"/>
          <p:nvPr/>
        </p:nvSpPr>
        <p:spPr>
          <a:xfrm>
            <a:off x="1191754" y="3375913"/>
            <a:ext cx="1282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  <a:p>
            <a:r>
              <a:rPr lang="fr-FR" dirty="0"/>
              <a:t>v1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B9192C-1D20-4172-9AC3-B5468E6819A7}"/>
              </a:ext>
            </a:extLst>
          </p:cNvPr>
          <p:cNvCxnSpPr/>
          <p:nvPr/>
        </p:nvCxnSpPr>
        <p:spPr>
          <a:xfrm>
            <a:off x="1794131" y="1313096"/>
            <a:ext cx="0" cy="4160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AFEF35-9B79-4ED4-B04B-71B398D8E4FE}"/>
              </a:ext>
            </a:extLst>
          </p:cNvPr>
          <p:cNvSpPr txBox="1"/>
          <p:nvPr/>
        </p:nvSpPr>
        <p:spPr>
          <a:xfrm>
            <a:off x="1506487" y="181748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738BD2-7898-42C9-838F-BAFB26D1CD4C}"/>
              </a:ext>
            </a:extLst>
          </p:cNvPr>
          <p:cNvCxnSpPr/>
          <p:nvPr/>
        </p:nvCxnSpPr>
        <p:spPr>
          <a:xfrm>
            <a:off x="2344504" y="1148417"/>
            <a:ext cx="0" cy="10335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2001F7-0D22-4843-A0A0-09AB0100CBB8}"/>
              </a:ext>
            </a:extLst>
          </p:cNvPr>
          <p:cNvSpPr txBox="1"/>
          <p:nvPr/>
        </p:nvSpPr>
        <p:spPr>
          <a:xfrm>
            <a:off x="2054150" y="221153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CB0F19-43F8-4F12-A559-49F2197EC7CA}"/>
              </a:ext>
            </a:extLst>
          </p:cNvPr>
          <p:cNvCxnSpPr/>
          <p:nvPr/>
        </p:nvCxnSpPr>
        <p:spPr>
          <a:xfrm>
            <a:off x="5326055" y="1148417"/>
            <a:ext cx="0" cy="7063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0A7AF7-41B5-47A7-84D8-F0119F250B80}"/>
              </a:ext>
            </a:extLst>
          </p:cNvPr>
          <p:cNvSpPr txBox="1"/>
          <p:nvPr/>
        </p:nvSpPr>
        <p:spPr>
          <a:xfrm>
            <a:off x="5040034" y="185882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26BE70-DA27-4868-B4DC-CA0D1389DB86}"/>
              </a:ext>
            </a:extLst>
          </p:cNvPr>
          <p:cNvCxnSpPr/>
          <p:nvPr/>
        </p:nvCxnSpPr>
        <p:spPr>
          <a:xfrm>
            <a:off x="7341202" y="1148417"/>
            <a:ext cx="0" cy="7063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93BABE-162F-4D66-9B84-1CA41F0EACD1}"/>
              </a:ext>
            </a:extLst>
          </p:cNvPr>
          <p:cNvSpPr txBox="1"/>
          <p:nvPr/>
        </p:nvSpPr>
        <p:spPr>
          <a:xfrm>
            <a:off x="7014830" y="1863159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072EF0-55FB-4AFF-96B4-652CE329CE26}"/>
              </a:ext>
            </a:extLst>
          </p:cNvPr>
          <p:cNvSpPr txBox="1"/>
          <p:nvPr/>
        </p:nvSpPr>
        <p:spPr>
          <a:xfrm>
            <a:off x="7098518" y="611045"/>
            <a:ext cx="454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TC39 ouvre en open source la normalisation JS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C049F6-2AB7-471C-ACEF-0D0B9923899B}"/>
              </a:ext>
            </a:extLst>
          </p:cNvPr>
          <p:cNvCxnSpPr/>
          <p:nvPr/>
        </p:nvCxnSpPr>
        <p:spPr>
          <a:xfrm>
            <a:off x="7848239" y="1937141"/>
            <a:ext cx="388295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995920-3283-4F95-880C-88AC7D763FB4}"/>
              </a:ext>
            </a:extLst>
          </p:cNvPr>
          <p:cNvSpPr txBox="1"/>
          <p:nvPr/>
        </p:nvSpPr>
        <p:spPr>
          <a:xfrm>
            <a:off x="10873126" y="2324824"/>
            <a:ext cx="86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ES2022</a:t>
            </a:r>
          </a:p>
          <a:p>
            <a:r>
              <a:rPr lang="fr-FR" dirty="0" err="1"/>
              <a:t>ESNext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A810FE-E8AB-42CB-80EA-1D2727A9EDF2}"/>
              </a:ext>
            </a:extLst>
          </p:cNvPr>
          <p:cNvSpPr txBox="1"/>
          <p:nvPr/>
        </p:nvSpPr>
        <p:spPr>
          <a:xfrm>
            <a:off x="7098518" y="3375913"/>
            <a:ext cx="80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endParaRPr lang="fr-FR" dirty="0"/>
          </a:p>
          <a:p>
            <a:r>
              <a:rPr lang="fr-FR" dirty="0"/>
              <a:t>let</a:t>
            </a:r>
          </a:p>
          <a:p>
            <a:r>
              <a:rPr lang="fr-FR" dirty="0"/>
              <a:t>() =&gt; {}</a:t>
            </a:r>
          </a:p>
          <a:p>
            <a:r>
              <a:rPr lang="fr-FR" dirty="0"/>
              <a:t>class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8E4004-E93F-4913-B77D-278DEE17438B}"/>
              </a:ext>
            </a:extLst>
          </p:cNvPr>
          <p:cNvCxnSpPr/>
          <p:nvPr/>
        </p:nvCxnSpPr>
        <p:spPr>
          <a:xfrm>
            <a:off x="6041107" y="554707"/>
            <a:ext cx="0" cy="44289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3B2D71-D9EF-4786-AC40-5677ECCB56FF}"/>
              </a:ext>
            </a:extLst>
          </p:cNvPr>
          <p:cNvSpPr txBox="1"/>
          <p:nvPr/>
        </p:nvSpPr>
        <p:spPr>
          <a:xfrm>
            <a:off x="5692777" y="4942218"/>
            <a:ext cx="114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901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128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Notes Formation Typescript</vt:lpstr>
      <vt:lpstr>Logiciels</vt:lpstr>
      <vt:lpstr>Architecture 3 couches</vt:lpstr>
      <vt:lpstr>Git</vt:lpstr>
      <vt:lpstr>Extension Vscode</vt:lpstr>
      <vt:lpstr>Module node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Formation Typescript</dc:title>
  <dc:creator>Jean-Louis GUENEGO</dc:creator>
  <cp:lastModifiedBy>Jean-Louis GUENEGO</cp:lastModifiedBy>
  <cp:revision>18</cp:revision>
  <dcterms:created xsi:type="dcterms:W3CDTF">2022-05-30T07:24:23Z</dcterms:created>
  <dcterms:modified xsi:type="dcterms:W3CDTF">2022-05-30T16:52:22Z</dcterms:modified>
</cp:coreProperties>
</file>