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F015-08F1-4EB2-9FD7-DB613656C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223A-0570-495B-87EE-EA209D87F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1464-85B3-41E5-9C6E-C212324E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FF06-E2AE-4E5C-AB21-752C53B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DFB6-FC66-49C9-9484-ABEC83B3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26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2B8-412B-4ED9-86C0-7106FC87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6B4B9-2ACA-4A3D-94F2-694607839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B4DC-8355-4576-98EC-1459FC18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45BC-B071-4EC9-90CD-F41750F8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971A-8340-4D2F-A5D4-D13FA88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46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90E0A-A1E6-4F2B-AF94-13DDFA4F0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D26BF-D7E0-4F09-A660-FA6C4B1D7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F0E9-58B3-473D-9345-1B575B84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3876-56B6-44D0-90A7-C28C10E6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2071C-DC43-4526-A6FB-FD9549BD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63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2058-615E-4B2A-80AB-09A79BD4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0F9E-06E5-461E-B6EF-92D9798A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929B-3ED4-47FB-AAF8-9ED79954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5E8D-9A9D-4F3B-9D8F-FE1BB610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ACD5-027E-4B16-A63F-9502F0C3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18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923F-46AA-4088-B522-60EAF137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53EA-30E8-4D2E-8833-44C9ABB9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8BE0-E230-4151-B073-9515F520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F85C-0742-47BC-A6D0-02DEB6DA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BC87-2AE5-4EF8-B15F-79FB1ECE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8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07AA-7057-455B-87CB-A90FB0CE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C3FC-D273-44F5-8E9F-A4E2F893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DB1D8-CFBB-4CB4-8575-4AE63622B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02F4-0FD6-4E6D-8983-778A5C0F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6A65-B284-40EC-ABCA-F2AE95E0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BEFF2-16D0-4878-87CF-FD2B6BEC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3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79C3-6B10-4930-AA2F-A003A4DE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8B66A-0E9A-4B44-B056-36B84493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572DF-D707-4BCF-8192-C8125CF6B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ADF89-6C90-45E4-82EE-151D9E4AF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25B6F-7EA5-476D-B50F-505DE03D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62134-40A8-4198-B136-C66C29A4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61A41-7A63-4ED4-8083-411781B6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E9822-40AE-4A1B-B270-9FA0F38A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40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D135-7C92-4C6E-8A4D-DEC72B32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2210D-BF67-4F08-88AC-35D399F5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4A263-2957-43A5-9668-947284C7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CE6CC-DB97-4A07-88ED-CD64FC11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A0EB7-D0F5-438F-A871-0115851A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36849-3E4F-472B-89F1-AECED84A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17338-4D6B-4458-AD12-C5EBE560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67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07C-6C6D-4E79-9743-5203DDB3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4411-FEB6-40E1-92EB-F4128EB1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0C34-FCBA-4C1B-B22A-499938B6D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B9FDE-2FF3-410E-8121-8ECFA2AF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FFBBB-ECEE-4071-811E-5B49C3EE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3A980-BD39-4F4B-B241-C4B27800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9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A63C-C5F2-4397-B08E-C664393D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252E2-0AE7-4A0A-816C-0E199F0C2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C5997-F781-494B-BEC2-DA15C4388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4BD5B-6FDA-42CC-AD26-7D3BF879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6FD6D-54B3-4E7E-B248-C4971660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9EFE-B53D-4BC2-BEE7-2CC2364B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7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1713C-1893-42F5-B92D-CBAF7817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5054B-F59C-4063-A452-01B54228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0CE7-C495-49D7-90B0-3EED185D7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F6313-F5A6-482D-ACC2-9EB96679E8A7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9E008-1805-46AB-8AA5-800090943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6E9C-48CD-4542-B1A5-30ED35B1B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68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www.youtube.com/watch?v=-X49VQgi86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ypescriptlang.org/" TargetMode="External"/><Relationship Id="rId4" Type="http://schemas.openxmlformats.org/officeDocument/2006/relationships/hyperlink" Target="https://www.conventionalcommits.org/en/v1.0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5EAE-A0DE-4B9A-BCB3-AFAE359E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Formation </a:t>
            </a:r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B5379-73DD-469B-A4FE-A1371FD1D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Jean-Louis GUENEGO</a:t>
            </a:r>
          </a:p>
        </p:txBody>
      </p:sp>
    </p:spTree>
    <p:extLst>
      <p:ext uri="{BB962C8B-B14F-4D97-AF65-F5344CB8AC3E}">
        <p14:creationId xmlns:p14="http://schemas.microsoft.com/office/powerpoint/2010/main" val="78249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7C1140-907A-4D96-A64E-817839C2848A}"/>
              </a:ext>
            </a:extLst>
          </p:cNvPr>
          <p:cNvCxnSpPr/>
          <p:nvPr/>
        </p:nvCxnSpPr>
        <p:spPr>
          <a:xfrm flipV="1">
            <a:off x="294688" y="1430104"/>
            <a:ext cx="11692186" cy="3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8209FB-C24C-4656-BC24-AA13ADC89318}"/>
              </a:ext>
            </a:extLst>
          </p:cNvPr>
          <p:cNvCxnSpPr>
            <a:cxnSpLocks/>
          </p:cNvCxnSpPr>
          <p:nvPr/>
        </p:nvCxnSpPr>
        <p:spPr>
          <a:xfrm>
            <a:off x="416030" y="1269759"/>
            <a:ext cx="0" cy="5027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B865E2-D546-4F14-B4AD-580BCC904097}"/>
              </a:ext>
            </a:extLst>
          </p:cNvPr>
          <p:cNvSpPr txBox="1"/>
          <p:nvPr/>
        </p:nvSpPr>
        <p:spPr>
          <a:xfrm>
            <a:off x="169012" y="2002146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7ACD09-F13A-4FDA-A88A-9772DFF860A6}"/>
              </a:ext>
            </a:extLst>
          </p:cNvPr>
          <p:cNvCxnSpPr/>
          <p:nvPr/>
        </p:nvCxnSpPr>
        <p:spPr>
          <a:xfrm>
            <a:off x="1456106" y="1148417"/>
            <a:ext cx="0" cy="20671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A329F0-B9CE-4198-844B-584C4F931AA5}"/>
              </a:ext>
            </a:extLst>
          </p:cNvPr>
          <p:cNvSpPr txBox="1"/>
          <p:nvPr/>
        </p:nvSpPr>
        <p:spPr>
          <a:xfrm>
            <a:off x="1191754" y="3375913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9192C-1D20-4172-9AC3-B5468E6819A7}"/>
              </a:ext>
            </a:extLst>
          </p:cNvPr>
          <p:cNvCxnSpPr/>
          <p:nvPr/>
        </p:nvCxnSpPr>
        <p:spPr>
          <a:xfrm>
            <a:off x="1794131" y="1313096"/>
            <a:ext cx="0" cy="4160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AFEF35-9B79-4ED4-B04B-71B398D8E4FE}"/>
              </a:ext>
            </a:extLst>
          </p:cNvPr>
          <p:cNvSpPr txBox="1"/>
          <p:nvPr/>
        </p:nvSpPr>
        <p:spPr>
          <a:xfrm>
            <a:off x="1506487" y="18174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738BD2-7898-42C9-838F-BAFB26D1CD4C}"/>
              </a:ext>
            </a:extLst>
          </p:cNvPr>
          <p:cNvCxnSpPr/>
          <p:nvPr/>
        </p:nvCxnSpPr>
        <p:spPr>
          <a:xfrm>
            <a:off x="2344504" y="1148417"/>
            <a:ext cx="0" cy="10335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001F7-0D22-4843-A0A0-09AB0100CBB8}"/>
              </a:ext>
            </a:extLst>
          </p:cNvPr>
          <p:cNvSpPr txBox="1"/>
          <p:nvPr/>
        </p:nvSpPr>
        <p:spPr>
          <a:xfrm>
            <a:off x="2054150" y="221153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CB0F19-43F8-4F12-A559-49F2197EC7CA}"/>
              </a:ext>
            </a:extLst>
          </p:cNvPr>
          <p:cNvCxnSpPr/>
          <p:nvPr/>
        </p:nvCxnSpPr>
        <p:spPr>
          <a:xfrm>
            <a:off x="5326055" y="1148417"/>
            <a:ext cx="0" cy="7063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0A7AF7-41B5-47A7-84D8-F0119F250B80}"/>
              </a:ext>
            </a:extLst>
          </p:cNvPr>
          <p:cNvSpPr txBox="1"/>
          <p:nvPr/>
        </p:nvSpPr>
        <p:spPr>
          <a:xfrm>
            <a:off x="5040034" y="185882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26BE70-DA27-4868-B4DC-CA0D1389DB86}"/>
              </a:ext>
            </a:extLst>
          </p:cNvPr>
          <p:cNvCxnSpPr/>
          <p:nvPr/>
        </p:nvCxnSpPr>
        <p:spPr>
          <a:xfrm>
            <a:off x="7341202" y="1148417"/>
            <a:ext cx="0" cy="7063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93BABE-162F-4D66-9B84-1CA41F0EACD1}"/>
              </a:ext>
            </a:extLst>
          </p:cNvPr>
          <p:cNvSpPr txBox="1"/>
          <p:nvPr/>
        </p:nvSpPr>
        <p:spPr>
          <a:xfrm>
            <a:off x="7014830" y="1863159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072EF0-55FB-4AFF-96B4-652CE329CE26}"/>
              </a:ext>
            </a:extLst>
          </p:cNvPr>
          <p:cNvSpPr txBox="1"/>
          <p:nvPr/>
        </p:nvSpPr>
        <p:spPr>
          <a:xfrm>
            <a:off x="7098518" y="611045"/>
            <a:ext cx="454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TC39 ouvre en open source la normalisation JS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C049F6-2AB7-471C-ACEF-0D0B9923899B}"/>
              </a:ext>
            </a:extLst>
          </p:cNvPr>
          <p:cNvCxnSpPr/>
          <p:nvPr/>
        </p:nvCxnSpPr>
        <p:spPr>
          <a:xfrm>
            <a:off x="7848239" y="1937141"/>
            <a:ext cx="388295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995920-3283-4F95-880C-88AC7D763FB4}"/>
              </a:ext>
            </a:extLst>
          </p:cNvPr>
          <p:cNvSpPr txBox="1"/>
          <p:nvPr/>
        </p:nvSpPr>
        <p:spPr>
          <a:xfrm>
            <a:off x="10873126" y="2324824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ES2022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A810FE-E8AB-42CB-80EA-1D2727A9EDF2}"/>
              </a:ext>
            </a:extLst>
          </p:cNvPr>
          <p:cNvSpPr txBox="1"/>
          <p:nvPr/>
        </p:nvSpPr>
        <p:spPr>
          <a:xfrm>
            <a:off x="7098518" y="3375913"/>
            <a:ext cx="103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  <a:p>
            <a:r>
              <a:rPr lang="fr-FR" dirty="0"/>
              <a:t>() =&gt; {}</a:t>
            </a:r>
          </a:p>
          <a:p>
            <a:r>
              <a:rPr lang="fr-FR" dirty="0"/>
              <a:t>class</a:t>
            </a:r>
          </a:p>
          <a:p>
            <a:r>
              <a:rPr lang="fr-FR" dirty="0"/>
              <a:t>Promises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8E4004-E93F-4913-B77D-278DEE17438B}"/>
              </a:ext>
            </a:extLst>
          </p:cNvPr>
          <p:cNvCxnSpPr/>
          <p:nvPr/>
        </p:nvCxnSpPr>
        <p:spPr>
          <a:xfrm>
            <a:off x="6041107" y="554707"/>
            <a:ext cx="0" cy="44289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3B2D71-D9EF-4786-AC40-5677ECCB56FF}"/>
              </a:ext>
            </a:extLst>
          </p:cNvPr>
          <p:cNvSpPr txBox="1"/>
          <p:nvPr/>
        </p:nvSpPr>
        <p:spPr>
          <a:xfrm>
            <a:off x="5692777" y="4942218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81239B-8696-4BC1-B816-E608F46CDC79}"/>
              </a:ext>
            </a:extLst>
          </p:cNvPr>
          <p:cNvCxnSpPr>
            <a:cxnSpLocks/>
          </p:cNvCxnSpPr>
          <p:nvPr/>
        </p:nvCxnSpPr>
        <p:spPr>
          <a:xfrm>
            <a:off x="5478553" y="708241"/>
            <a:ext cx="0" cy="23123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8D3918-B5E5-4EBB-8CE6-3180BE02E660}"/>
              </a:ext>
            </a:extLst>
          </p:cNvPr>
          <p:cNvSpPr txBox="1"/>
          <p:nvPr/>
        </p:nvSpPr>
        <p:spPr>
          <a:xfrm>
            <a:off x="5093858" y="304653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29CA24-8891-497C-BDBE-791EEBF907C1}"/>
              </a:ext>
            </a:extLst>
          </p:cNvPr>
          <p:cNvCxnSpPr/>
          <p:nvPr/>
        </p:nvCxnSpPr>
        <p:spPr>
          <a:xfrm>
            <a:off x="4264311" y="754055"/>
            <a:ext cx="0" cy="30855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03E18-B03A-453B-86B3-575AF25A6F42}"/>
              </a:ext>
            </a:extLst>
          </p:cNvPr>
          <p:cNvSpPr txBox="1"/>
          <p:nvPr/>
        </p:nvSpPr>
        <p:spPr>
          <a:xfrm>
            <a:off x="3982624" y="4060629"/>
            <a:ext cx="943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Promise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232388-21E4-4CC4-9C21-AF71D3EA0FFA}"/>
              </a:ext>
            </a:extLst>
          </p:cNvPr>
          <p:cNvCxnSpPr/>
          <p:nvPr/>
        </p:nvCxnSpPr>
        <p:spPr>
          <a:xfrm>
            <a:off x="9013991" y="1035742"/>
            <a:ext cx="0" cy="12394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5ACE3E-912C-40ED-9AAE-A8254E18292D}"/>
              </a:ext>
            </a:extLst>
          </p:cNvPr>
          <p:cNvSpPr txBox="1"/>
          <p:nvPr/>
        </p:nvSpPr>
        <p:spPr>
          <a:xfrm>
            <a:off x="8801642" y="2505157"/>
            <a:ext cx="1269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2017</a:t>
            </a:r>
          </a:p>
          <a:p>
            <a:r>
              <a:rPr lang="fr-FR" dirty="0"/>
              <a:t>ES2017</a:t>
            </a:r>
          </a:p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await</a:t>
            </a:r>
            <a:endParaRPr lang="fr-F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15706A-0490-492C-B970-9800ABB8532F}"/>
              </a:ext>
            </a:extLst>
          </p:cNvPr>
          <p:cNvCxnSpPr>
            <a:cxnSpLocks/>
          </p:cNvCxnSpPr>
          <p:nvPr/>
        </p:nvCxnSpPr>
        <p:spPr>
          <a:xfrm>
            <a:off x="11281212" y="1085400"/>
            <a:ext cx="0" cy="23304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98D815C-262B-405D-ABAD-2F9009EEB431}"/>
              </a:ext>
            </a:extLst>
          </p:cNvPr>
          <p:cNvSpPr txBox="1"/>
          <p:nvPr/>
        </p:nvSpPr>
        <p:spPr>
          <a:xfrm>
            <a:off x="10873126" y="3640265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global </a:t>
            </a:r>
            <a:r>
              <a:rPr lang="fr-FR" dirty="0" err="1"/>
              <a:t>await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054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6F83CF-38C9-4273-9AF0-5C5946CA89A2}"/>
              </a:ext>
            </a:extLst>
          </p:cNvPr>
          <p:cNvCxnSpPr/>
          <p:nvPr/>
        </p:nvCxnSpPr>
        <p:spPr>
          <a:xfrm>
            <a:off x="403029" y="819060"/>
            <a:ext cx="115968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53F465-82D9-4E6D-A824-E73591A9C3DF}"/>
              </a:ext>
            </a:extLst>
          </p:cNvPr>
          <p:cNvCxnSpPr>
            <a:cxnSpLocks/>
          </p:cNvCxnSpPr>
          <p:nvPr/>
        </p:nvCxnSpPr>
        <p:spPr>
          <a:xfrm>
            <a:off x="611045" y="407364"/>
            <a:ext cx="0" cy="9317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2970D87-C431-47B1-9438-3652BBAC9262}"/>
              </a:ext>
            </a:extLst>
          </p:cNvPr>
          <p:cNvSpPr/>
          <p:nvPr/>
        </p:nvSpPr>
        <p:spPr>
          <a:xfrm>
            <a:off x="650046" y="554708"/>
            <a:ext cx="81631" cy="51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60C8C7-55A5-4ADF-AD79-802744B95635}"/>
              </a:ext>
            </a:extLst>
          </p:cNvPr>
          <p:cNvCxnSpPr>
            <a:cxnSpLocks/>
          </p:cNvCxnSpPr>
          <p:nvPr/>
        </p:nvCxnSpPr>
        <p:spPr>
          <a:xfrm>
            <a:off x="4317037" y="407364"/>
            <a:ext cx="0" cy="9317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22AD06-E102-4844-A5B2-B1768C71B13C}"/>
              </a:ext>
            </a:extLst>
          </p:cNvPr>
          <p:cNvSpPr txBox="1"/>
          <p:nvPr/>
        </p:nvSpPr>
        <p:spPr>
          <a:xfrm>
            <a:off x="403029" y="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E493C-FA21-435B-A8D7-DB71DE4C601A}"/>
              </a:ext>
            </a:extLst>
          </p:cNvPr>
          <p:cNvSpPr txBox="1"/>
          <p:nvPr/>
        </p:nvSpPr>
        <p:spPr>
          <a:xfrm>
            <a:off x="4021627" y="1685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18A0E-34D0-4F9F-BB2E-FFB0B20CE473}"/>
              </a:ext>
            </a:extLst>
          </p:cNvPr>
          <p:cNvSpPr/>
          <p:nvPr/>
        </p:nvSpPr>
        <p:spPr>
          <a:xfrm>
            <a:off x="4361624" y="554708"/>
            <a:ext cx="98418" cy="51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2C087E-1C6C-4B8F-89B8-A29202456954}"/>
              </a:ext>
            </a:extLst>
          </p:cNvPr>
          <p:cNvSpPr/>
          <p:nvPr/>
        </p:nvSpPr>
        <p:spPr>
          <a:xfrm>
            <a:off x="4918691" y="4905691"/>
            <a:ext cx="3068224" cy="1391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7D98C-C489-481A-A0B8-4E800B58674A}"/>
              </a:ext>
            </a:extLst>
          </p:cNvPr>
          <p:cNvSpPr/>
          <p:nvPr/>
        </p:nvSpPr>
        <p:spPr>
          <a:xfrm>
            <a:off x="5343390" y="5503735"/>
            <a:ext cx="615378" cy="507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500701-43A4-4BBC-86C0-90FF88FD6122}"/>
              </a:ext>
            </a:extLst>
          </p:cNvPr>
          <p:cNvSpPr/>
          <p:nvPr/>
        </p:nvSpPr>
        <p:spPr>
          <a:xfrm>
            <a:off x="6730157" y="5503735"/>
            <a:ext cx="1109415" cy="507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D0D390-F5A3-4CE6-A7F2-AF79E8BD37F4}"/>
              </a:ext>
            </a:extLst>
          </p:cNvPr>
          <p:cNvCxnSpPr>
            <a:endCxn id="17" idx="1"/>
          </p:cNvCxnSpPr>
          <p:nvPr/>
        </p:nvCxnSpPr>
        <p:spPr>
          <a:xfrm>
            <a:off x="5958768" y="5742085"/>
            <a:ext cx="771389" cy="1516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F090C6-C489-4270-8A4F-00949282C6F9}"/>
              </a:ext>
            </a:extLst>
          </p:cNvPr>
          <p:cNvCxnSpPr/>
          <p:nvPr/>
        </p:nvCxnSpPr>
        <p:spPr>
          <a:xfrm flipV="1">
            <a:off x="5638078" y="3553592"/>
            <a:ext cx="0" cy="195014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23A89E-67D8-442D-B9A1-E1472806D686}"/>
              </a:ext>
            </a:extLst>
          </p:cNvPr>
          <p:cNvSpPr/>
          <p:nvPr/>
        </p:nvSpPr>
        <p:spPr>
          <a:xfrm>
            <a:off x="5063869" y="2907886"/>
            <a:ext cx="1174419" cy="645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6523BA-6577-4D01-B2C3-5AC961E0CAE6}"/>
              </a:ext>
            </a:extLst>
          </p:cNvPr>
          <p:cNvCxnSpPr/>
          <p:nvPr/>
        </p:nvCxnSpPr>
        <p:spPr>
          <a:xfrm flipH="1">
            <a:off x="4130685" y="5739918"/>
            <a:ext cx="1213422" cy="1516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01D75F-0F6B-4899-BCCF-51526217653C}"/>
              </a:ext>
            </a:extLst>
          </p:cNvPr>
          <p:cNvSpPr/>
          <p:nvPr/>
        </p:nvSpPr>
        <p:spPr>
          <a:xfrm>
            <a:off x="3124561" y="5330389"/>
            <a:ext cx="1022741" cy="884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CarteR</a:t>
            </a:r>
            <a:endParaRPr lang="fr-FR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30704C-9D48-4950-B02C-A48DC62786AD}"/>
              </a:ext>
            </a:extLst>
          </p:cNvPr>
          <p:cNvSpPr/>
          <p:nvPr/>
        </p:nvSpPr>
        <p:spPr>
          <a:xfrm>
            <a:off x="6847166" y="2985884"/>
            <a:ext cx="2439844" cy="567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7935567-0D97-4F61-870A-A61E1E16803B}"/>
              </a:ext>
            </a:extLst>
          </p:cNvPr>
          <p:cNvSpPr/>
          <p:nvPr/>
        </p:nvSpPr>
        <p:spPr>
          <a:xfrm>
            <a:off x="6847166" y="3194622"/>
            <a:ext cx="2439844" cy="567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EA61C5-7F32-4E41-8BCE-7C01E4A8FE61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>
            <a:off x="6238288" y="3230739"/>
            <a:ext cx="608878" cy="2477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A7E261-5ECC-4760-87E0-736C16AC9FB2}"/>
              </a:ext>
            </a:extLst>
          </p:cNvPr>
          <p:cNvCxnSpPr>
            <a:endCxn id="17" idx="0"/>
          </p:cNvCxnSpPr>
          <p:nvPr/>
        </p:nvCxnSpPr>
        <p:spPr>
          <a:xfrm>
            <a:off x="5876428" y="3572699"/>
            <a:ext cx="1408437" cy="193103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818B67-F916-43A3-830A-41CBB5B181AB}"/>
              </a:ext>
            </a:extLst>
          </p:cNvPr>
          <p:cNvCxnSpPr/>
          <p:nvPr/>
        </p:nvCxnSpPr>
        <p:spPr>
          <a:xfrm>
            <a:off x="369082" y="2072207"/>
            <a:ext cx="115968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88C647-B0E9-481D-9AF3-4114DFDDE76C}"/>
              </a:ext>
            </a:extLst>
          </p:cNvPr>
          <p:cNvSpPr txBox="1"/>
          <p:nvPr/>
        </p:nvSpPr>
        <p:spPr>
          <a:xfrm>
            <a:off x="10886127" y="38618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C25801-16F6-48A6-A879-98CE8C0E6EFE}"/>
              </a:ext>
            </a:extLst>
          </p:cNvPr>
          <p:cNvSpPr txBox="1"/>
          <p:nvPr/>
        </p:nvSpPr>
        <p:spPr>
          <a:xfrm>
            <a:off x="10913206" y="163932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D7430C-A02B-4521-AE8F-24BF1AFBB85A}"/>
              </a:ext>
            </a:extLst>
          </p:cNvPr>
          <p:cNvCxnSpPr/>
          <p:nvPr/>
        </p:nvCxnSpPr>
        <p:spPr>
          <a:xfrm>
            <a:off x="754055" y="1174419"/>
            <a:ext cx="43336" cy="8342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F7DAC3F-FF6A-4777-AF51-D50D7CE52D23}"/>
              </a:ext>
            </a:extLst>
          </p:cNvPr>
          <p:cNvSpPr/>
          <p:nvPr/>
        </p:nvSpPr>
        <p:spPr>
          <a:xfrm>
            <a:off x="845061" y="1895992"/>
            <a:ext cx="5963100" cy="459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913F7E-B8CB-4A18-9960-E0F92D888B7B}"/>
              </a:ext>
            </a:extLst>
          </p:cNvPr>
          <p:cNvCxnSpPr/>
          <p:nvPr/>
        </p:nvCxnSpPr>
        <p:spPr>
          <a:xfrm flipV="1">
            <a:off x="6730157" y="873231"/>
            <a:ext cx="229684" cy="10227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A24A37-EBFE-4EF3-AEBF-C128BC27B653}"/>
              </a:ext>
            </a:extLst>
          </p:cNvPr>
          <p:cNvCxnSpPr/>
          <p:nvPr/>
        </p:nvCxnSpPr>
        <p:spPr>
          <a:xfrm>
            <a:off x="7033512" y="347771"/>
            <a:ext cx="0" cy="1050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33D3493-61D0-4889-80D5-B5DB1824F8B7}"/>
              </a:ext>
            </a:extLst>
          </p:cNvPr>
          <p:cNvSpPr/>
          <p:nvPr/>
        </p:nvSpPr>
        <p:spPr>
          <a:xfrm>
            <a:off x="7081174" y="587230"/>
            <a:ext cx="104008" cy="51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3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C44BE8-2F4E-4D1E-98C1-14C6094BBB40}"/>
              </a:ext>
            </a:extLst>
          </p:cNvPr>
          <p:cNvCxnSpPr/>
          <p:nvPr/>
        </p:nvCxnSpPr>
        <p:spPr>
          <a:xfrm>
            <a:off x="498370" y="884064"/>
            <a:ext cx="111548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504DCC-94A3-490A-9BD2-C8490C15ECD1}"/>
              </a:ext>
            </a:extLst>
          </p:cNvPr>
          <p:cNvCxnSpPr/>
          <p:nvPr/>
        </p:nvCxnSpPr>
        <p:spPr>
          <a:xfrm>
            <a:off x="518593" y="1989866"/>
            <a:ext cx="111548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2046D-665A-435A-9EAF-FAC39ABB766A}"/>
              </a:ext>
            </a:extLst>
          </p:cNvPr>
          <p:cNvCxnSpPr/>
          <p:nvPr/>
        </p:nvCxnSpPr>
        <p:spPr>
          <a:xfrm>
            <a:off x="832061" y="619712"/>
            <a:ext cx="0" cy="5503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E7A32EB-B7B7-4D61-B979-F3BEF0BBAEDB}"/>
              </a:ext>
            </a:extLst>
          </p:cNvPr>
          <p:cNvSpPr/>
          <p:nvPr/>
        </p:nvSpPr>
        <p:spPr>
          <a:xfrm>
            <a:off x="871064" y="693384"/>
            <a:ext cx="9035658" cy="424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EC148-8020-4C24-AEFC-63E6B02B6F63}"/>
              </a:ext>
            </a:extLst>
          </p:cNvPr>
          <p:cNvSpPr txBox="1"/>
          <p:nvPr/>
        </p:nvSpPr>
        <p:spPr>
          <a:xfrm>
            <a:off x="10847124" y="51570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4CCE40-2417-4CAD-B070-1B40AFB3DE8B}"/>
              </a:ext>
            </a:extLst>
          </p:cNvPr>
          <p:cNvCxnSpPr/>
          <p:nvPr/>
        </p:nvCxnSpPr>
        <p:spPr>
          <a:xfrm>
            <a:off x="953403" y="1243757"/>
            <a:ext cx="86673" cy="694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BF969F-BA79-495A-AEEB-411CF8ADF9F3}"/>
              </a:ext>
            </a:extLst>
          </p:cNvPr>
          <p:cNvSpPr/>
          <p:nvPr/>
        </p:nvSpPr>
        <p:spPr>
          <a:xfrm>
            <a:off x="1105081" y="1798464"/>
            <a:ext cx="3596928" cy="38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3E6484-BA54-4AD6-A0EF-4385BC75A712}"/>
              </a:ext>
            </a:extLst>
          </p:cNvPr>
          <p:cNvCxnSpPr/>
          <p:nvPr/>
        </p:nvCxnSpPr>
        <p:spPr>
          <a:xfrm flipV="1">
            <a:off x="4615336" y="1148417"/>
            <a:ext cx="208016" cy="554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BA8375-8FBC-4544-BAA5-247A1DB6AC3B}"/>
              </a:ext>
            </a:extLst>
          </p:cNvPr>
          <p:cNvCxnSpPr/>
          <p:nvPr/>
        </p:nvCxnSpPr>
        <p:spPr>
          <a:xfrm>
            <a:off x="5265384" y="1170085"/>
            <a:ext cx="208015" cy="56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3780A1-978B-40A2-97BD-37275175F8B9}"/>
              </a:ext>
            </a:extLst>
          </p:cNvPr>
          <p:cNvSpPr/>
          <p:nvPr/>
        </p:nvSpPr>
        <p:spPr>
          <a:xfrm>
            <a:off x="5473399" y="1798464"/>
            <a:ext cx="4251310" cy="42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F1CD67-975A-431E-B075-8AE60D54A5C4}"/>
              </a:ext>
            </a:extLst>
          </p:cNvPr>
          <p:cNvCxnSpPr/>
          <p:nvPr/>
        </p:nvCxnSpPr>
        <p:spPr>
          <a:xfrm flipV="1">
            <a:off x="9590366" y="1243757"/>
            <a:ext cx="78006" cy="4940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B855B3-4B5E-44B0-B1B1-E6BC8F15AFC7}"/>
              </a:ext>
            </a:extLst>
          </p:cNvPr>
          <p:cNvSpPr txBox="1"/>
          <p:nvPr/>
        </p:nvSpPr>
        <p:spPr>
          <a:xfrm>
            <a:off x="10743117" y="16041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975C92-E6CB-4CBE-AEDC-165EE2FBB37F}"/>
              </a:ext>
            </a:extLst>
          </p:cNvPr>
          <p:cNvCxnSpPr/>
          <p:nvPr/>
        </p:nvCxnSpPr>
        <p:spPr>
          <a:xfrm>
            <a:off x="525548" y="3364354"/>
            <a:ext cx="111548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2C9452-BDBF-48A9-9081-05879992D5E4}"/>
              </a:ext>
            </a:extLst>
          </p:cNvPr>
          <p:cNvCxnSpPr/>
          <p:nvPr/>
        </p:nvCxnSpPr>
        <p:spPr>
          <a:xfrm>
            <a:off x="545771" y="4470156"/>
            <a:ext cx="111548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B00733-1D19-48EA-9B41-2447BFFFB1FF}"/>
              </a:ext>
            </a:extLst>
          </p:cNvPr>
          <p:cNvCxnSpPr/>
          <p:nvPr/>
        </p:nvCxnSpPr>
        <p:spPr>
          <a:xfrm>
            <a:off x="859239" y="3100002"/>
            <a:ext cx="0" cy="5503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152DF-FA0D-4944-84DB-2E18F33BB504}"/>
              </a:ext>
            </a:extLst>
          </p:cNvPr>
          <p:cNvSpPr/>
          <p:nvPr/>
        </p:nvSpPr>
        <p:spPr>
          <a:xfrm>
            <a:off x="898242" y="3173674"/>
            <a:ext cx="141834" cy="424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26F9F5-575B-4928-812D-2CBD10940F6D}"/>
              </a:ext>
            </a:extLst>
          </p:cNvPr>
          <p:cNvSpPr txBox="1"/>
          <p:nvPr/>
        </p:nvSpPr>
        <p:spPr>
          <a:xfrm>
            <a:off x="10874302" y="299599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B19C05-6683-43A9-9501-FED079FFD0DF}"/>
              </a:ext>
            </a:extLst>
          </p:cNvPr>
          <p:cNvCxnSpPr/>
          <p:nvPr/>
        </p:nvCxnSpPr>
        <p:spPr>
          <a:xfrm>
            <a:off x="980581" y="3724047"/>
            <a:ext cx="86673" cy="694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67EF86F-1572-478C-842B-075A7CB864BA}"/>
              </a:ext>
            </a:extLst>
          </p:cNvPr>
          <p:cNvSpPr/>
          <p:nvPr/>
        </p:nvSpPr>
        <p:spPr>
          <a:xfrm>
            <a:off x="1132259" y="4278754"/>
            <a:ext cx="3596928" cy="38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9168F4-73FB-415B-A7FC-F71745918FEA}"/>
              </a:ext>
            </a:extLst>
          </p:cNvPr>
          <p:cNvCxnSpPr/>
          <p:nvPr/>
        </p:nvCxnSpPr>
        <p:spPr>
          <a:xfrm flipV="1">
            <a:off x="4642514" y="3628707"/>
            <a:ext cx="208016" cy="554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FABE56-8A12-4669-A108-00A6E2E2068D}"/>
              </a:ext>
            </a:extLst>
          </p:cNvPr>
          <p:cNvCxnSpPr/>
          <p:nvPr/>
        </p:nvCxnSpPr>
        <p:spPr>
          <a:xfrm>
            <a:off x="5292562" y="3650375"/>
            <a:ext cx="208015" cy="56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E89C91-E06B-4FFA-9CF8-0B08EA65759C}"/>
              </a:ext>
            </a:extLst>
          </p:cNvPr>
          <p:cNvSpPr/>
          <p:nvPr/>
        </p:nvSpPr>
        <p:spPr>
          <a:xfrm>
            <a:off x="5500577" y="4278754"/>
            <a:ext cx="4251310" cy="42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76F167-C90C-44A6-B355-5A5C70B85AF1}"/>
              </a:ext>
            </a:extLst>
          </p:cNvPr>
          <p:cNvCxnSpPr/>
          <p:nvPr/>
        </p:nvCxnSpPr>
        <p:spPr>
          <a:xfrm flipV="1">
            <a:off x="9617544" y="3724047"/>
            <a:ext cx="78006" cy="4940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1775FF-E7EB-4138-861A-F89C78C03543}"/>
              </a:ext>
            </a:extLst>
          </p:cNvPr>
          <p:cNvSpPr txBox="1"/>
          <p:nvPr/>
        </p:nvSpPr>
        <p:spPr>
          <a:xfrm>
            <a:off x="10770295" y="408446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4C833-36E9-4DB8-B9C7-B7B840E2479A}"/>
              </a:ext>
            </a:extLst>
          </p:cNvPr>
          <p:cNvSpPr/>
          <p:nvPr/>
        </p:nvSpPr>
        <p:spPr>
          <a:xfrm>
            <a:off x="5011597" y="3180660"/>
            <a:ext cx="141834" cy="424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4E29A4-92E6-4475-9F91-A46A1EF4737B}"/>
              </a:ext>
            </a:extLst>
          </p:cNvPr>
          <p:cNvSpPr/>
          <p:nvPr/>
        </p:nvSpPr>
        <p:spPr>
          <a:xfrm>
            <a:off x="9764888" y="3152006"/>
            <a:ext cx="141834" cy="424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15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FE1-31EA-44B3-8F96-55ABC135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E6F9-0C62-45B0-B749-1E8FADE3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Modele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 (google 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)</a:t>
            </a:r>
          </a:p>
          <a:p>
            <a:r>
              <a:rPr lang="fr-FR" dirty="0" err="1"/>
              <a:t>Modele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(google 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)</a:t>
            </a:r>
          </a:p>
          <a:p>
            <a:r>
              <a:rPr lang="fr-FR" dirty="0"/>
              <a:t>Penser aux jeux (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, 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494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897E-7AC1-468A-89D3-8E113700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tsconfig.json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B9E6-85BE-4FEC-B8C4-DA10EF62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peut se </a:t>
            </a:r>
            <a:r>
              <a:rPr lang="fr-FR" dirty="0" err="1"/>
              <a:t>generer</a:t>
            </a:r>
            <a:r>
              <a:rPr lang="fr-FR" dirty="0"/>
              <a:t> avec : </a:t>
            </a:r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tsc</a:t>
            </a:r>
            <a:r>
              <a:rPr lang="fr-FR" dirty="0"/>
              <a:t> –init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5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8FF9-1EF9-40B8-9E70-8FA7A955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690BB-E18B-4999-9AE0-690EBAD5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boolean</a:t>
            </a:r>
            <a:endParaRPr lang="fr-FR" dirty="0"/>
          </a:p>
          <a:p>
            <a:r>
              <a:rPr lang="fr-FR" dirty="0" err="1"/>
              <a:t>number</a:t>
            </a:r>
            <a:endParaRPr lang="fr-FR" dirty="0"/>
          </a:p>
          <a:p>
            <a:r>
              <a:rPr lang="fr-FR" dirty="0" err="1"/>
              <a:t>undefined</a:t>
            </a:r>
            <a:endParaRPr lang="fr-FR" dirty="0"/>
          </a:p>
          <a:p>
            <a:r>
              <a:rPr lang="fr-FR" dirty="0"/>
              <a:t>string</a:t>
            </a:r>
          </a:p>
          <a:p>
            <a:r>
              <a:rPr lang="fr-FR" dirty="0" err="1"/>
              <a:t>object</a:t>
            </a:r>
            <a:endParaRPr lang="fr-FR" dirty="0"/>
          </a:p>
          <a:p>
            <a:r>
              <a:rPr lang="fr-FR" dirty="0" err="1"/>
              <a:t>function</a:t>
            </a:r>
            <a:endParaRPr lang="fr-FR" dirty="0"/>
          </a:p>
          <a:p>
            <a:r>
              <a:rPr lang="fr-FR" dirty="0" err="1"/>
              <a:t>symbol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70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6574-C739-41FF-97B2-6A149296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particulier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61C0-DD56-4694-91D1-E636E81C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any</a:t>
            </a:r>
            <a:endParaRPr lang="fr-FR" dirty="0"/>
          </a:p>
          <a:p>
            <a:r>
              <a:rPr lang="fr-FR" dirty="0" err="1"/>
              <a:t>unknown</a:t>
            </a:r>
            <a:endParaRPr lang="fr-FR" dirty="0"/>
          </a:p>
          <a:p>
            <a:r>
              <a:rPr lang="fr-FR" dirty="0" err="1"/>
              <a:t>void</a:t>
            </a:r>
            <a:endParaRPr lang="fr-FR" dirty="0"/>
          </a:p>
          <a:p>
            <a:r>
              <a:rPr lang="fr-FR" dirty="0" err="1"/>
              <a:t>never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86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F867-03DD-4582-9BBF-AE771A5E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E67D-038D-4171-A0BD-BF512D5E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typedoc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2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54BC-EDB8-4CAC-89B1-7AB192A7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CD12-012D-4178-A95A-4AE74D9F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WebStorm</a:t>
            </a:r>
            <a:endParaRPr lang="fr-FR" dirty="0"/>
          </a:p>
          <a:p>
            <a:pPr lvl="1"/>
            <a:r>
              <a:rPr lang="fr-FR" dirty="0"/>
              <a:t>option : ouvrir avec code</a:t>
            </a:r>
          </a:p>
          <a:p>
            <a:r>
              <a:rPr lang="fr-FR" dirty="0"/>
              <a:t>SCM : Git, (</a:t>
            </a:r>
            <a:r>
              <a:rPr lang="fr-FR" dirty="0" err="1"/>
              <a:t>TortoiseGit</a:t>
            </a:r>
            <a:r>
              <a:rPr lang="fr-FR" dirty="0"/>
              <a:t>)</a:t>
            </a:r>
          </a:p>
          <a:p>
            <a:r>
              <a:rPr lang="fr-FR" dirty="0" err="1"/>
              <a:t>Nodejs</a:t>
            </a:r>
            <a:r>
              <a:rPr lang="fr-FR" dirty="0"/>
              <a:t> (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r>
              <a:rPr lang="fr-FR" dirty="0"/>
              <a:t>). </a:t>
            </a:r>
            <a:r>
              <a:rPr lang="fr-FR" dirty="0" err="1"/>
              <a:t>nvm-windows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66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070-E4E7-4D71-8C76-507575B6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3 couches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60847B-A67C-48D1-B60F-59D85B531748}"/>
              </a:ext>
            </a:extLst>
          </p:cNvPr>
          <p:cNvSpPr/>
          <p:nvPr/>
        </p:nvSpPr>
        <p:spPr>
          <a:xfrm>
            <a:off x="3631598" y="2834569"/>
            <a:ext cx="4207974" cy="60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D739C-E41C-4287-BBD1-DF28A5B09971}"/>
              </a:ext>
            </a:extLst>
          </p:cNvPr>
          <p:cNvSpPr/>
          <p:nvPr/>
        </p:nvSpPr>
        <p:spPr>
          <a:xfrm>
            <a:off x="3631598" y="4154707"/>
            <a:ext cx="4207974" cy="6067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A2D03-A32F-4147-830B-A3EC3B169E07}"/>
              </a:ext>
            </a:extLst>
          </p:cNvPr>
          <p:cNvSpPr/>
          <p:nvPr/>
        </p:nvSpPr>
        <p:spPr>
          <a:xfrm>
            <a:off x="3631598" y="5474845"/>
            <a:ext cx="4207974" cy="6067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92997-8D18-40B3-9406-A60D049F37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35585" y="3441280"/>
            <a:ext cx="0" cy="71342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BA3389-CDAA-494E-AA84-77FAE459380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35585" y="4761418"/>
            <a:ext cx="0" cy="71342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1ADA79BE-8B14-4AB3-881F-B2D06634497D}"/>
              </a:ext>
            </a:extLst>
          </p:cNvPr>
          <p:cNvSpPr/>
          <p:nvPr/>
        </p:nvSpPr>
        <p:spPr>
          <a:xfrm>
            <a:off x="2829873" y="3965289"/>
            <a:ext cx="572034" cy="2400842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A9C2C-389C-4587-8134-534C0B52127F}"/>
              </a:ext>
            </a:extLst>
          </p:cNvPr>
          <p:cNvSpPr txBox="1"/>
          <p:nvPr/>
        </p:nvSpPr>
        <p:spPr>
          <a:xfrm>
            <a:off x="446366" y="499236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 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D3981-847F-4A88-A220-609DFF8B2884}"/>
              </a:ext>
            </a:extLst>
          </p:cNvPr>
          <p:cNvSpPr txBox="1"/>
          <p:nvPr/>
        </p:nvSpPr>
        <p:spPr>
          <a:xfrm>
            <a:off x="507037" y="3007553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Front End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A84C254-2E52-4B2F-BF98-28BC3A774662}"/>
              </a:ext>
            </a:extLst>
          </p:cNvPr>
          <p:cNvSpPr/>
          <p:nvPr/>
        </p:nvSpPr>
        <p:spPr>
          <a:xfrm>
            <a:off x="2660869" y="2747534"/>
            <a:ext cx="572026" cy="95773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27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1698-77DE-4F78-8DAB-8226D24C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223E-5508-4F6B-BC2B-559A32C6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</p:txBody>
      </p:sp>
    </p:spTree>
    <p:extLst>
      <p:ext uri="{BB962C8B-B14F-4D97-AF65-F5344CB8AC3E}">
        <p14:creationId xmlns:p14="http://schemas.microsoft.com/office/powerpoint/2010/main" val="24269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2581-774E-49C5-8527-0C2AE63B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</a:t>
            </a:r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22F0-9BD5-4145-B4CA-9D4E6081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SonarLint</a:t>
            </a:r>
            <a:endParaRPr lang="fr-FR" dirty="0"/>
          </a:p>
          <a:p>
            <a:r>
              <a:rPr lang="fr-FR" dirty="0"/>
              <a:t>Document This</a:t>
            </a:r>
          </a:p>
        </p:txBody>
      </p:sp>
    </p:spTree>
    <p:extLst>
      <p:ext uri="{BB962C8B-B14F-4D97-AF65-F5344CB8AC3E}">
        <p14:creationId xmlns:p14="http://schemas.microsoft.com/office/powerpoint/2010/main" val="40852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76E1-9298-44D0-AB35-4BD2CB58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97B2-81D9-4627-8467-3D7A8EE9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repertoire</a:t>
            </a:r>
            <a:r>
              <a:rPr lang="fr-FR" dirty="0"/>
              <a:t> contenant un fichier </a:t>
            </a:r>
            <a:r>
              <a:rPr lang="fr-FR" dirty="0" err="1"/>
              <a:t>package.json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typescript</a:t>
            </a:r>
            <a:r>
              <a:rPr lang="fr-FR" dirty="0"/>
              <a:t> –D</a:t>
            </a:r>
          </a:p>
          <a:p>
            <a:pPr lvl="1"/>
            <a:r>
              <a:rPr lang="fr-FR" dirty="0"/>
              <a:t>--</a:t>
            </a:r>
            <a:r>
              <a:rPr lang="fr-FR" dirty="0" err="1"/>
              <a:t>save</a:t>
            </a:r>
            <a:r>
              <a:rPr lang="fr-FR" dirty="0"/>
              <a:t>-dev = -D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/>
              <a:t>i = alias de </a:t>
            </a:r>
            <a:r>
              <a:rPr lang="fr-FR" dirty="0" err="1"/>
              <a:t>install</a:t>
            </a:r>
            <a:r>
              <a:rPr lang="fr-FR" dirty="0"/>
              <a:t>. </a:t>
            </a:r>
            <a:r>
              <a:rPr lang="fr-FR" dirty="0" err="1"/>
              <a:t>npm</a:t>
            </a:r>
            <a:r>
              <a:rPr lang="fr-FR" dirty="0"/>
              <a:t> i =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97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7C1140-907A-4D96-A64E-817839C2848A}"/>
              </a:ext>
            </a:extLst>
          </p:cNvPr>
          <p:cNvCxnSpPr/>
          <p:nvPr/>
        </p:nvCxnSpPr>
        <p:spPr>
          <a:xfrm flipV="1">
            <a:off x="294688" y="1430104"/>
            <a:ext cx="11692186" cy="3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8209FB-C24C-4656-BC24-AA13ADC89318}"/>
              </a:ext>
            </a:extLst>
          </p:cNvPr>
          <p:cNvCxnSpPr/>
          <p:nvPr/>
        </p:nvCxnSpPr>
        <p:spPr>
          <a:xfrm>
            <a:off x="416030" y="1200421"/>
            <a:ext cx="0" cy="5720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B865E2-D546-4F14-B4AD-580BCC904097}"/>
              </a:ext>
            </a:extLst>
          </p:cNvPr>
          <p:cNvSpPr txBox="1"/>
          <p:nvPr/>
        </p:nvSpPr>
        <p:spPr>
          <a:xfrm>
            <a:off x="169012" y="2002146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7ACD09-F13A-4FDA-A88A-9772DFF860A6}"/>
              </a:ext>
            </a:extLst>
          </p:cNvPr>
          <p:cNvCxnSpPr/>
          <p:nvPr/>
        </p:nvCxnSpPr>
        <p:spPr>
          <a:xfrm>
            <a:off x="1456106" y="1148417"/>
            <a:ext cx="0" cy="20671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A329F0-B9CE-4198-844B-584C4F931AA5}"/>
              </a:ext>
            </a:extLst>
          </p:cNvPr>
          <p:cNvSpPr txBox="1"/>
          <p:nvPr/>
        </p:nvSpPr>
        <p:spPr>
          <a:xfrm>
            <a:off x="1191754" y="3375913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9192C-1D20-4172-9AC3-B5468E6819A7}"/>
              </a:ext>
            </a:extLst>
          </p:cNvPr>
          <p:cNvCxnSpPr/>
          <p:nvPr/>
        </p:nvCxnSpPr>
        <p:spPr>
          <a:xfrm>
            <a:off x="1794131" y="1313096"/>
            <a:ext cx="0" cy="4160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AFEF35-9B79-4ED4-B04B-71B398D8E4FE}"/>
              </a:ext>
            </a:extLst>
          </p:cNvPr>
          <p:cNvSpPr txBox="1"/>
          <p:nvPr/>
        </p:nvSpPr>
        <p:spPr>
          <a:xfrm>
            <a:off x="1506487" y="18174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738BD2-7898-42C9-838F-BAFB26D1CD4C}"/>
              </a:ext>
            </a:extLst>
          </p:cNvPr>
          <p:cNvCxnSpPr/>
          <p:nvPr/>
        </p:nvCxnSpPr>
        <p:spPr>
          <a:xfrm>
            <a:off x="2344504" y="1148417"/>
            <a:ext cx="0" cy="10335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001F7-0D22-4843-A0A0-09AB0100CBB8}"/>
              </a:ext>
            </a:extLst>
          </p:cNvPr>
          <p:cNvSpPr txBox="1"/>
          <p:nvPr/>
        </p:nvSpPr>
        <p:spPr>
          <a:xfrm>
            <a:off x="2054150" y="221153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CB0F19-43F8-4F12-A559-49F2197EC7CA}"/>
              </a:ext>
            </a:extLst>
          </p:cNvPr>
          <p:cNvCxnSpPr/>
          <p:nvPr/>
        </p:nvCxnSpPr>
        <p:spPr>
          <a:xfrm>
            <a:off x="5326055" y="1148417"/>
            <a:ext cx="0" cy="7063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0A7AF7-41B5-47A7-84D8-F0119F250B80}"/>
              </a:ext>
            </a:extLst>
          </p:cNvPr>
          <p:cNvSpPr txBox="1"/>
          <p:nvPr/>
        </p:nvSpPr>
        <p:spPr>
          <a:xfrm>
            <a:off x="5040034" y="185882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26BE70-DA27-4868-B4DC-CA0D1389DB86}"/>
              </a:ext>
            </a:extLst>
          </p:cNvPr>
          <p:cNvCxnSpPr/>
          <p:nvPr/>
        </p:nvCxnSpPr>
        <p:spPr>
          <a:xfrm>
            <a:off x="7341202" y="1148417"/>
            <a:ext cx="0" cy="7063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93BABE-162F-4D66-9B84-1CA41F0EACD1}"/>
              </a:ext>
            </a:extLst>
          </p:cNvPr>
          <p:cNvSpPr txBox="1"/>
          <p:nvPr/>
        </p:nvSpPr>
        <p:spPr>
          <a:xfrm>
            <a:off x="7014830" y="1863159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072EF0-55FB-4AFF-96B4-652CE329CE26}"/>
              </a:ext>
            </a:extLst>
          </p:cNvPr>
          <p:cNvSpPr txBox="1"/>
          <p:nvPr/>
        </p:nvSpPr>
        <p:spPr>
          <a:xfrm>
            <a:off x="7098518" y="611045"/>
            <a:ext cx="454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TC39 ouvre en open source la normalisation JS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C049F6-2AB7-471C-ACEF-0D0B9923899B}"/>
              </a:ext>
            </a:extLst>
          </p:cNvPr>
          <p:cNvCxnSpPr/>
          <p:nvPr/>
        </p:nvCxnSpPr>
        <p:spPr>
          <a:xfrm>
            <a:off x="7848239" y="1937141"/>
            <a:ext cx="388295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995920-3283-4F95-880C-88AC7D763FB4}"/>
              </a:ext>
            </a:extLst>
          </p:cNvPr>
          <p:cNvSpPr txBox="1"/>
          <p:nvPr/>
        </p:nvSpPr>
        <p:spPr>
          <a:xfrm>
            <a:off x="10873126" y="2324824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ES2022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A810FE-E8AB-42CB-80EA-1D2727A9EDF2}"/>
              </a:ext>
            </a:extLst>
          </p:cNvPr>
          <p:cNvSpPr txBox="1"/>
          <p:nvPr/>
        </p:nvSpPr>
        <p:spPr>
          <a:xfrm>
            <a:off x="7098518" y="3375913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  <a:p>
            <a:r>
              <a:rPr lang="fr-FR" dirty="0"/>
              <a:t>() =&gt; {}</a:t>
            </a:r>
          </a:p>
          <a:p>
            <a:r>
              <a:rPr lang="fr-FR" dirty="0"/>
              <a:t>class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8E4004-E93F-4913-B77D-278DEE17438B}"/>
              </a:ext>
            </a:extLst>
          </p:cNvPr>
          <p:cNvCxnSpPr/>
          <p:nvPr/>
        </p:nvCxnSpPr>
        <p:spPr>
          <a:xfrm>
            <a:off x="6041107" y="554707"/>
            <a:ext cx="0" cy="44289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3B2D71-D9EF-4786-AC40-5677ECCB56FF}"/>
              </a:ext>
            </a:extLst>
          </p:cNvPr>
          <p:cNvSpPr txBox="1"/>
          <p:nvPr/>
        </p:nvSpPr>
        <p:spPr>
          <a:xfrm>
            <a:off x="5692777" y="4942218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01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9A43-16A9-4026-8653-CBA2AEF8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9B66-BAE5-4D4D-B425-6C8A3DBF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https://www.youtube.com/watch?v=-X49VQgi86E</a:t>
            </a:r>
            <a:endParaRPr lang="fr-FR" dirty="0"/>
          </a:p>
          <a:p>
            <a:r>
              <a:rPr lang="fr-FR" dirty="0">
                <a:hlinkClick r:id="rId3"/>
              </a:rPr>
              <a:t>https://caniuse.com/</a:t>
            </a:r>
            <a:endParaRPr lang="fr-FR" dirty="0"/>
          </a:p>
          <a:p>
            <a:r>
              <a:rPr lang="fr-FR" dirty="0">
                <a:hlinkClick r:id="rId4"/>
              </a:rPr>
              <a:t>https://www.conventionalcommits.org/en/v1.0.0/</a:t>
            </a:r>
            <a:endParaRPr lang="fr-FR" dirty="0"/>
          </a:p>
          <a:p>
            <a:r>
              <a:rPr lang="fr-FR" dirty="0"/>
              <a:t>Test de bout en bout : </a:t>
            </a:r>
            <a:r>
              <a:rPr lang="fr-FR" dirty="0" err="1"/>
              <a:t>Cypress</a:t>
            </a:r>
            <a:endParaRPr lang="fr-FR" dirty="0"/>
          </a:p>
          <a:p>
            <a:r>
              <a:rPr lang="fr-FR" dirty="0"/>
              <a:t>Test unitaire : Mocha, </a:t>
            </a:r>
            <a:r>
              <a:rPr lang="fr-FR" dirty="0" err="1"/>
              <a:t>Jest</a:t>
            </a:r>
            <a:r>
              <a:rPr lang="fr-FR" dirty="0"/>
              <a:t>, Jasmine</a:t>
            </a:r>
          </a:p>
          <a:p>
            <a:r>
              <a:rPr lang="fr-FR" dirty="0">
                <a:hlinkClick r:id="rId5"/>
              </a:rPr>
              <a:t>https://www.typescriptlang.org/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6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09B5-A540-425F-A992-6E9709B0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CD79-31A0-4717-8323-3647F275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Immediately</a:t>
            </a:r>
            <a:r>
              <a:rPr lang="fr-FR" dirty="0"/>
              <a:t> </a:t>
            </a:r>
            <a:r>
              <a:rPr lang="fr-FR" dirty="0" err="1"/>
              <a:t>invoked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160714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305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Notes Formation Typescript</vt:lpstr>
      <vt:lpstr>Logiciels</vt:lpstr>
      <vt:lpstr>Architecture 3 couches</vt:lpstr>
      <vt:lpstr>Git</vt:lpstr>
      <vt:lpstr>Extension Vscode</vt:lpstr>
      <vt:lpstr>Module node</vt:lpstr>
      <vt:lpstr>PowerPoint Presentation</vt:lpstr>
      <vt:lpstr>Webographie</vt:lpstr>
      <vt:lpstr>IIFE</vt:lpstr>
      <vt:lpstr>PowerPoint Presentation</vt:lpstr>
      <vt:lpstr>PowerPoint Presentation</vt:lpstr>
      <vt:lpstr>PowerPoint Presentation</vt:lpstr>
      <vt:lpstr>CSS</vt:lpstr>
      <vt:lpstr>tsconfig.json</vt:lpstr>
      <vt:lpstr>javascript</vt:lpstr>
      <vt:lpstr>type particulier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Formation Typescript</dc:title>
  <dc:creator>Jean-Louis GUENEGO</dc:creator>
  <cp:lastModifiedBy>Jean-Louis GUENEGO</cp:lastModifiedBy>
  <cp:revision>38</cp:revision>
  <dcterms:created xsi:type="dcterms:W3CDTF">2022-05-30T07:24:23Z</dcterms:created>
  <dcterms:modified xsi:type="dcterms:W3CDTF">2022-05-31T15:18:53Z</dcterms:modified>
</cp:coreProperties>
</file>