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3A33-242F-4FFB-ADBB-B8462082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854A5-EF51-4463-83A4-DEAD5B4E4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CA4E2-E59F-4078-ADDE-BCC9B159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C249-D926-4A3C-9B3B-0C936016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BFBC-C9A1-40D4-81E9-5077EBF6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3A9-B59A-4B74-A267-2524C9B3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5D8C-D000-4F17-8C0D-309813511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7802-7D33-4A88-93FF-9617B4D4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8AE1-45D3-4569-A522-5CEC8B9A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3D3D-24C1-4B64-9293-0894F8E9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5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E7AFE-5597-48DD-B709-EB9CD3084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E5B3F-7703-46E5-9029-EC0AF9119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3269-4E98-4AC1-9D28-DD39943E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DDA3-7392-4257-B3E5-CF6B7E40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4041-A1BC-4783-A8D9-ACDC2C4F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6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B79E-23DA-4EC2-B4BA-1A01D1B6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A7DB-D38F-459B-AE76-9BB37DF1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4C3C2-ACD8-4544-ADAC-BECF4DCA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64F8-FA34-4C2F-A8F2-3E47E607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E579-BC17-4D77-A66F-B1A8F8ED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6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22F4-DD94-4D39-8725-35F0F30E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3DB6A-CCCB-4463-A773-F259D6704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CD9C-4547-4C0F-AC54-300FAC0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76A8-71F4-4B5B-A1FE-D142B011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0CB9-2F3C-462C-830C-DDE1FDA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4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871A-38F4-466E-9BCF-25F9DA02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F06C-8A59-41B5-99E4-96E2AD049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ECD01-8A3A-4107-9B13-3B9A27B2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6D8A-746B-439E-BDE6-11C69058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5DAF-C8F3-442D-8D39-64D20A56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7C2EA-A3B8-4DCD-9ECD-1EF281CE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746E-6074-4456-B10A-EA65CE4E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5AF1-6935-4E68-AF45-3026B183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F9E44-156E-4A48-8E5C-91C16D7EC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78192-B690-4F3F-96F0-7FA712F5E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956F3-B91F-44A4-87FB-6985518C1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1853D-B17A-48CE-8676-FE0E1296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AA72E-BDB4-4D4C-B955-851A76BC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CACD2-D3E6-47FC-8E4C-44774210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6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9FF2-5045-4FE8-9D15-D8FF7F1E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66C3E-D6AD-4492-94A3-D7CD83AB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67C3-3764-44DB-80C2-1407A9B6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9A8B8-EE8D-4B3C-A928-C5766FEA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FB589-8073-49D7-A437-9DCE23E2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D25FE-7368-4491-9E81-09A3912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89CCB-BE08-434A-9EF6-77BD32B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7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84D7-6A70-4EC2-8F4F-3A701195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4BFF-83C2-4EB2-A554-73EE578E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5B9C-1682-4F1D-9E8F-E2BDB44B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A921-2C07-433E-8162-1FA0985D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77C18-D53D-44D9-885F-E1A4B77F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931C1-9943-40CD-B1F6-6CF26548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08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2F4A-2C3C-44D6-B357-049015A7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9EDEA-6720-44AE-AF69-7741A6327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0113A-3DF8-428F-BEF3-BFA8A146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ACE6-D811-47F0-BA1E-3C3B5FD7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F9711-4AC1-4E05-9CDA-961F592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A271A-31D5-48DA-A9DA-66BF02C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7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9A0F3-FA58-4B42-A378-354787B1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1EDD6-2183-44A7-B3C8-77185468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8EBD-AAF8-4B25-96E7-9AF52EAFE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BE8E-3A87-4848-9A30-83F2BD376E4D}" type="datetimeFigureOut">
              <a:rPr lang="fr-FR" smtClean="0"/>
              <a:t>24/11/2021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A3C24-D61B-418D-94B0-3AE614BF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A1F8-A264-40FE-B306-F0538BC0B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71FD-4B63-4143-B965-BB761E4465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0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A39F-E956-45B5-B3BC-7A7B23C33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CAF4A-498B-46C5-A404-5466E1FF3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71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27C5-3DB2-47D5-BF1F-204A25D1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040C-3BF9-4A71-B7C3-696F83CA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Microsoft </a:t>
            </a:r>
            <a:r>
              <a:rPr lang="fr-FR" dirty="0" err="1"/>
              <a:t>VSCode</a:t>
            </a:r>
            <a:r>
              <a:rPr lang="fr-FR" dirty="0"/>
              <a:t> (</a:t>
            </a:r>
            <a:r>
              <a:rPr lang="fr-FR" dirty="0" err="1"/>
              <a:t>VSCodium</a:t>
            </a:r>
            <a:r>
              <a:rPr lang="fr-FR" dirty="0"/>
              <a:t>)</a:t>
            </a:r>
          </a:p>
          <a:p>
            <a:r>
              <a:rPr lang="fr-FR" dirty="0"/>
              <a:t>Git [</a:t>
            </a:r>
            <a:r>
              <a:rPr lang="fr-FR" dirty="0" err="1"/>
              <a:t>Tortoisegit</a:t>
            </a:r>
            <a:r>
              <a:rPr lang="fr-FR" dirty="0"/>
              <a:t>]</a:t>
            </a:r>
          </a:p>
          <a:p>
            <a:r>
              <a:rPr lang="fr-FR" dirty="0" err="1"/>
              <a:t>nvm</a:t>
            </a:r>
            <a:r>
              <a:rPr lang="fr-FR" dirty="0"/>
              <a:t> </a:t>
            </a:r>
            <a:r>
              <a:rPr lang="fr-FR" dirty="0" err="1"/>
              <a:t>windows</a:t>
            </a:r>
            <a:endParaRPr lang="fr-FR" dirty="0"/>
          </a:p>
          <a:p>
            <a:r>
              <a:rPr lang="fr-FR" dirty="0" err="1"/>
              <a:t>node</a:t>
            </a:r>
            <a:r>
              <a:rPr lang="fr-FR" dirty="0"/>
              <a:t> (16.x.x)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08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753C-3C57-43CB-A6E2-D9AA39BB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Typescript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637CF-6FEF-418E-9CB2-39B92A1EFF88}"/>
              </a:ext>
            </a:extLst>
          </p:cNvPr>
          <p:cNvCxnSpPr/>
          <p:nvPr/>
        </p:nvCxnSpPr>
        <p:spPr>
          <a:xfrm>
            <a:off x="202676" y="2729060"/>
            <a:ext cx="1177407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7355D5-8E51-4FFF-8BA8-701F49634AA8}"/>
              </a:ext>
            </a:extLst>
          </p:cNvPr>
          <p:cNvCxnSpPr/>
          <p:nvPr/>
        </p:nvCxnSpPr>
        <p:spPr>
          <a:xfrm>
            <a:off x="471340" y="2441542"/>
            <a:ext cx="0" cy="645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70866D-09A7-4616-B4FC-4444A7218EF3}"/>
              </a:ext>
            </a:extLst>
          </p:cNvPr>
          <p:cNvSpPr txBox="1"/>
          <p:nvPr/>
        </p:nvSpPr>
        <p:spPr>
          <a:xfrm>
            <a:off x="70701" y="3105834"/>
            <a:ext cx="109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Javascript</a:t>
            </a:r>
          </a:p>
          <a:p>
            <a:r>
              <a:rPr lang="fr-FR" dirty="0"/>
              <a:t>1995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B36D72-F115-4A20-A51D-DA44828DBF7A}"/>
              </a:ext>
            </a:extLst>
          </p:cNvPr>
          <p:cNvCxnSpPr/>
          <p:nvPr/>
        </p:nvCxnSpPr>
        <p:spPr>
          <a:xfrm>
            <a:off x="1432874" y="2441542"/>
            <a:ext cx="0" cy="7117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984DF7-D18A-4275-98E2-1F46A1736A59}"/>
              </a:ext>
            </a:extLst>
          </p:cNvPr>
          <p:cNvSpPr txBox="1"/>
          <p:nvPr/>
        </p:nvSpPr>
        <p:spPr>
          <a:xfrm>
            <a:off x="1165616" y="3150909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ECMAScript</a:t>
            </a:r>
            <a:endParaRPr lang="fr-FR" dirty="0"/>
          </a:p>
          <a:p>
            <a:r>
              <a:rPr lang="fr-FR" dirty="0"/>
              <a:t>1997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CEEB8A-D068-472D-8B3D-64A4ED3818AC}"/>
              </a:ext>
            </a:extLst>
          </p:cNvPr>
          <p:cNvCxnSpPr/>
          <p:nvPr/>
        </p:nvCxnSpPr>
        <p:spPr>
          <a:xfrm>
            <a:off x="2729060" y="2342561"/>
            <a:ext cx="0" cy="87197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100FF-5527-4E79-9396-18F52F47380F}"/>
              </a:ext>
            </a:extLst>
          </p:cNvPr>
          <p:cNvSpPr txBox="1"/>
          <p:nvPr/>
        </p:nvSpPr>
        <p:spPr>
          <a:xfrm>
            <a:off x="2447826" y="323657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</a:t>
            </a:r>
          </a:p>
          <a:p>
            <a:r>
              <a:rPr lang="fr-FR" dirty="0"/>
              <a:t>1998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1F93A-1F8A-45EA-A708-07502023AE6B}"/>
              </a:ext>
            </a:extLst>
          </p:cNvPr>
          <p:cNvCxnSpPr/>
          <p:nvPr/>
        </p:nvCxnSpPr>
        <p:spPr>
          <a:xfrm>
            <a:off x="3648173" y="2307212"/>
            <a:ext cx="0" cy="90732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E41108-6475-417D-B616-1BC93C20FF45}"/>
              </a:ext>
            </a:extLst>
          </p:cNvPr>
          <p:cNvSpPr txBox="1"/>
          <p:nvPr/>
        </p:nvSpPr>
        <p:spPr>
          <a:xfrm>
            <a:off x="3321801" y="3277873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ES3</a:t>
            </a:r>
          </a:p>
          <a:p>
            <a:r>
              <a:rPr lang="fr-FR" dirty="0"/>
              <a:t>1999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DF4E44-7AE6-40AC-8D9B-460CE32C0EAD}"/>
              </a:ext>
            </a:extLst>
          </p:cNvPr>
          <p:cNvCxnSpPr/>
          <p:nvPr/>
        </p:nvCxnSpPr>
        <p:spPr>
          <a:xfrm>
            <a:off x="6575196" y="2342561"/>
            <a:ext cx="0" cy="8083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514D3B-A29C-46D8-85CC-A012EA03AF75}"/>
              </a:ext>
            </a:extLst>
          </p:cNvPr>
          <p:cNvSpPr txBox="1"/>
          <p:nvPr/>
        </p:nvSpPr>
        <p:spPr>
          <a:xfrm>
            <a:off x="6297105" y="31977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F7F5D8-C81F-4A07-A0F0-2995604F99F2}"/>
              </a:ext>
            </a:extLst>
          </p:cNvPr>
          <p:cNvCxnSpPr/>
          <p:nvPr/>
        </p:nvCxnSpPr>
        <p:spPr>
          <a:xfrm>
            <a:off x="5255443" y="2180248"/>
            <a:ext cx="0" cy="124875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6100B8-80B9-44B0-8CE5-9B0DA565EA29}"/>
              </a:ext>
            </a:extLst>
          </p:cNvPr>
          <p:cNvSpPr txBox="1"/>
          <p:nvPr/>
        </p:nvSpPr>
        <p:spPr>
          <a:xfrm>
            <a:off x="4925505" y="3389182"/>
            <a:ext cx="927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Chrome</a:t>
            </a:r>
          </a:p>
          <a:p>
            <a:r>
              <a:rPr lang="fr-FR" dirty="0"/>
              <a:t>v8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7AFB2A-743A-494F-9344-D0CB5A047550}"/>
              </a:ext>
            </a:extLst>
          </p:cNvPr>
          <p:cNvCxnSpPr/>
          <p:nvPr/>
        </p:nvCxnSpPr>
        <p:spPr>
          <a:xfrm>
            <a:off x="7843101" y="2180248"/>
            <a:ext cx="0" cy="129382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5C3FB0-9A81-4B57-B4D0-4147056CC4F1}"/>
              </a:ext>
            </a:extLst>
          </p:cNvPr>
          <p:cNvSpPr txBox="1"/>
          <p:nvPr/>
        </p:nvSpPr>
        <p:spPr>
          <a:xfrm>
            <a:off x="7550870" y="3527681"/>
            <a:ext cx="114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Typescript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4DE2FE-56E0-40EB-9F84-353848220EE6}"/>
              </a:ext>
            </a:extLst>
          </p:cNvPr>
          <p:cNvCxnSpPr/>
          <p:nvPr/>
        </p:nvCxnSpPr>
        <p:spPr>
          <a:xfrm>
            <a:off x="8880049" y="2441542"/>
            <a:ext cx="0" cy="5891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4083AF-ACC0-41CB-AB15-BEB7D28B998C}"/>
              </a:ext>
            </a:extLst>
          </p:cNvPr>
          <p:cNvSpPr txBox="1"/>
          <p:nvPr/>
        </p:nvSpPr>
        <p:spPr>
          <a:xfrm>
            <a:off x="8645360" y="3080059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  <a:p>
            <a:r>
              <a:rPr lang="fr-FR" dirty="0"/>
              <a:t>ES2015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4B6660-B753-4AA9-B0F6-CB759FCF693B}"/>
              </a:ext>
            </a:extLst>
          </p:cNvPr>
          <p:cNvCxnSpPr/>
          <p:nvPr/>
        </p:nvCxnSpPr>
        <p:spPr>
          <a:xfrm>
            <a:off x="9445658" y="2441542"/>
            <a:ext cx="0" cy="5891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A9721-F319-4F90-BEF8-1ED0A19FAEDD}"/>
              </a:ext>
            </a:extLst>
          </p:cNvPr>
          <p:cNvSpPr txBox="1"/>
          <p:nvPr/>
        </p:nvSpPr>
        <p:spPr>
          <a:xfrm>
            <a:off x="9357317" y="3080059"/>
            <a:ext cx="868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2016</a:t>
            </a:r>
          </a:p>
          <a:p>
            <a:r>
              <a:rPr lang="fr-FR" dirty="0"/>
              <a:t>ES7</a:t>
            </a:r>
          </a:p>
          <a:p>
            <a:r>
              <a:rPr lang="fr-FR" dirty="0"/>
              <a:t>ES2016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E286E1-DEE0-40BC-A564-DE30CB8A205E}"/>
              </a:ext>
            </a:extLst>
          </p:cNvPr>
          <p:cNvCxnSpPr/>
          <p:nvPr/>
        </p:nvCxnSpPr>
        <p:spPr>
          <a:xfrm>
            <a:off x="9704895" y="2556724"/>
            <a:ext cx="1852367" cy="0"/>
          </a:xfrm>
          <a:prstGeom prst="line">
            <a:avLst/>
          </a:prstGeom>
          <a:ln w="762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D07B8F-ADDA-4BD6-AB06-F8DBFA20CA00}"/>
              </a:ext>
            </a:extLst>
          </p:cNvPr>
          <p:cNvCxnSpPr/>
          <p:nvPr/>
        </p:nvCxnSpPr>
        <p:spPr>
          <a:xfrm>
            <a:off x="11632676" y="2342561"/>
            <a:ext cx="0" cy="8083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E74B52-1B6B-475F-B09A-9C86B04B31E0}"/>
              </a:ext>
            </a:extLst>
          </p:cNvPr>
          <p:cNvSpPr txBox="1"/>
          <p:nvPr/>
        </p:nvSpPr>
        <p:spPr>
          <a:xfrm>
            <a:off x="11420573" y="3389182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ESNext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5EE46C-4626-4428-B4F6-4C133A03E332}"/>
              </a:ext>
            </a:extLst>
          </p:cNvPr>
          <p:cNvCxnSpPr/>
          <p:nvPr/>
        </p:nvCxnSpPr>
        <p:spPr>
          <a:xfrm>
            <a:off x="419493" y="4727542"/>
            <a:ext cx="487837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4F7617-1D54-49F5-8C89-38649A6A9688}"/>
              </a:ext>
            </a:extLst>
          </p:cNvPr>
          <p:cNvSpPr txBox="1"/>
          <p:nvPr/>
        </p:nvSpPr>
        <p:spPr>
          <a:xfrm>
            <a:off x="2253006" y="5033913"/>
            <a:ext cx="200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asynchrone primitif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A95B62-3D5B-4F29-BF9A-A1C85F1CE098}"/>
              </a:ext>
            </a:extLst>
          </p:cNvPr>
          <p:cNvCxnSpPr/>
          <p:nvPr/>
        </p:nvCxnSpPr>
        <p:spPr>
          <a:xfrm>
            <a:off x="5389478" y="5104614"/>
            <a:ext cx="46830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D84FBB6-3911-4B6D-925E-48F96F3B8576}"/>
              </a:ext>
            </a:extLst>
          </p:cNvPr>
          <p:cNvSpPr txBox="1"/>
          <p:nvPr/>
        </p:nvSpPr>
        <p:spPr>
          <a:xfrm>
            <a:off x="6949848" y="5218579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asynchrone promise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319004-0F28-47CD-852D-DB55E5A6B50F}"/>
              </a:ext>
            </a:extLst>
          </p:cNvPr>
          <p:cNvCxnSpPr/>
          <p:nvPr/>
        </p:nvCxnSpPr>
        <p:spPr>
          <a:xfrm>
            <a:off x="10072540" y="2403835"/>
            <a:ext cx="0" cy="22341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2AA80F-D26A-41DC-B285-20CA0F8644F8}"/>
              </a:ext>
            </a:extLst>
          </p:cNvPr>
          <p:cNvSpPr txBox="1"/>
          <p:nvPr/>
        </p:nvSpPr>
        <p:spPr>
          <a:xfrm>
            <a:off x="9638286" y="46346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ES2017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3C8D7B-3CE5-4CD0-BACA-17FBB2E91EC6}"/>
              </a:ext>
            </a:extLst>
          </p:cNvPr>
          <p:cNvCxnSpPr>
            <a:cxnSpLocks/>
          </p:cNvCxnSpPr>
          <p:nvPr/>
        </p:nvCxnSpPr>
        <p:spPr>
          <a:xfrm>
            <a:off x="10072539" y="5487971"/>
            <a:ext cx="198935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FE293F-90E6-420E-A973-11807CA8DD52}"/>
              </a:ext>
            </a:extLst>
          </p:cNvPr>
          <p:cNvSpPr txBox="1"/>
          <p:nvPr/>
        </p:nvSpPr>
        <p:spPr>
          <a:xfrm>
            <a:off x="10416075" y="5587911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29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579-1B9A-4B18-A809-EBDFB686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70FB97-89B8-4663-BC32-7F95538037B2}"/>
              </a:ext>
            </a:extLst>
          </p:cNvPr>
          <p:cNvCxnSpPr/>
          <p:nvPr/>
        </p:nvCxnSpPr>
        <p:spPr>
          <a:xfrm>
            <a:off x="282804" y="3129699"/>
            <a:ext cx="1175522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6A70B-D062-47EC-B777-095507AC353C}"/>
              </a:ext>
            </a:extLst>
          </p:cNvPr>
          <p:cNvCxnSpPr>
            <a:cxnSpLocks/>
          </p:cNvCxnSpPr>
          <p:nvPr/>
        </p:nvCxnSpPr>
        <p:spPr>
          <a:xfrm>
            <a:off x="838200" y="2681926"/>
            <a:ext cx="0" cy="90026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0AD527-4C12-4610-A55D-3FA5F2CB14A7}"/>
              </a:ext>
            </a:extLst>
          </p:cNvPr>
          <p:cNvSpPr/>
          <p:nvPr/>
        </p:nvSpPr>
        <p:spPr>
          <a:xfrm>
            <a:off x="838199" y="2934095"/>
            <a:ext cx="147935" cy="391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4A1BC4-5EF0-4087-A941-DB0DA3DF42D5}"/>
              </a:ext>
            </a:extLst>
          </p:cNvPr>
          <p:cNvCxnSpPr/>
          <p:nvPr/>
        </p:nvCxnSpPr>
        <p:spPr>
          <a:xfrm>
            <a:off x="4044099" y="2757340"/>
            <a:ext cx="0" cy="90968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A801A-E3CF-4409-A55B-A5278CCBE2AE}"/>
              </a:ext>
            </a:extLst>
          </p:cNvPr>
          <p:cNvSpPr/>
          <p:nvPr/>
        </p:nvSpPr>
        <p:spPr>
          <a:xfrm>
            <a:off x="4042268" y="2929382"/>
            <a:ext cx="147941" cy="391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EB292-9183-4338-976E-8FC75BEA2A1E}"/>
              </a:ext>
            </a:extLst>
          </p:cNvPr>
          <p:cNvSpPr txBox="1"/>
          <p:nvPr/>
        </p:nvSpPr>
        <p:spPr>
          <a:xfrm>
            <a:off x="475793" y="2327535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hover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EF507-B478-43D1-A4B7-395C8CD31B85}"/>
              </a:ext>
            </a:extLst>
          </p:cNvPr>
          <p:cNvSpPr txBox="1"/>
          <p:nvPr/>
        </p:nvSpPr>
        <p:spPr>
          <a:xfrm>
            <a:off x="3747155" y="235198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11B9BB-DF96-437F-A5D8-F31AFF0808DC}"/>
              </a:ext>
            </a:extLst>
          </p:cNvPr>
          <p:cNvCxnSpPr/>
          <p:nvPr/>
        </p:nvCxnSpPr>
        <p:spPr>
          <a:xfrm>
            <a:off x="4710259" y="2757340"/>
            <a:ext cx="0" cy="90968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2C4EE1-9274-475E-B3DD-4F054170027C}"/>
              </a:ext>
            </a:extLst>
          </p:cNvPr>
          <p:cNvSpPr txBox="1"/>
          <p:nvPr/>
        </p:nvSpPr>
        <p:spPr>
          <a:xfrm>
            <a:off x="4415146" y="23341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D44BA9-899B-48DB-855B-B31EB2C7212D}"/>
              </a:ext>
            </a:extLst>
          </p:cNvPr>
          <p:cNvSpPr/>
          <p:nvPr/>
        </p:nvSpPr>
        <p:spPr>
          <a:xfrm>
            <a:off x="4710260" y="2929382"/>
            <a:ext cx="146108" cy="391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40779-D44F-470A-9D48-F9A5F16DD427}"/>
              </a:ext>
            </a:extLst>
          </p:cNvPr>
          <p:cNvSpPr/>
          <p:nvPr/>
        </p:nvSpPr>
        <p:spPr>
          <a:xfrm>
            <a:off x="4818666" y="4661555"/>
            <a:ext cx="4089664" cy="1762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5AC66-F4A7-46EB-BCC3-167E1AAFC647}"/>
              </a:ext>
            </a:extLst>
          </p:cNvPr>
          <p:cNvSpPr/>
          <p:nvPr/>
        </p:nvSpPr>
        <p:spPr>
          <a:xfrm>
            <a:off x="7696986" y="4911365"/>
            <a:ext cx="923826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C2A832-8A86-484D-AD55-93B60F8A7118}"/>
              </a:ext>
            </a:extLst>
          </p:cNvPr>
          <p:cNvSpPr/>
          <p:nvPr/>
        </p:nvSpPr>
        <p:spPr>
          <a:xfrm>
            <a:off x="5874471" y="4911365"/>
            <a:ext cx="1073085" cy="129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D16C65-FD56-45C6-BF19-8FC7357098DC}"/>
              </a:ext>
            </a:extLst>
          </p:cNvPr>
          <p:cNvCxnSpPr/>
          <p:nvPr/>
        </p:nvCxnSpPr>
        <p:spPr>
          <a:xfrm flipH="1">
            <a:off x="6952268" y="5213023"/>
            <a:ext cx="72115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12D8EB-C5AF-49B9-888A-11458EE83957}"/>
              </a:ext>
            </a:extLst>
          </p:cNvPr>
          <p:cNvCxnSpPr/>
          <p:nvPr/>
        </p:nvCxnSpPr>
        <p:spPr>
          <a:xfrm>
            <a:off x="6994689" y="5759777"/>
            <a:ext cx="702297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F47545-457E-40EE-B397-7236E1D4BBE9}"/>
              </a:ext>
            </a:extLst>
          </p:cNvPr>
          <p:cNvCxnSpPr/>
          <p:nvPr/>
        </p:nvCxnSpPr>
        <p:spPr>
          <a:xfrm flipV="1">
            <a:off x="8158899" y="3827282"/>
            <a:ext cx="0" cy="10840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2F3E7-7AF4-4C07-A02C-DC87599853DF}"/>
              </a:ext>
            </a:extLst>
          </p:cNvPr>
          <p:cNvSpPr/>
          <p:nvPr/>
        </p:nvSpPr>
        <p:spPr>
          <a:xfrm>
            <a:off x="7696986" y="3429000"/>
            <a:ext cx="989811" cy="43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2196EC70-8CE5-4A46-8C41-159AE5B196BE}"/>
              </a:ext>
            </a:extLst>
          </p:cNvPr>
          <p:cNvSpPr/>
          <p:nvPr/>
        </p:nvSpPr>
        <p:spPr>
          <a:xfrm>
            <a:off x="9676615" y="3535058"/>
            <a:ext cx="2300139" cy="292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10D717-770D-43D2-A109-3D39FACB574B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>
            <a:off x="8686797" y="3646991"/>
            <a:ext cx="989818" cy="341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E772DA-AC1B-4813-8488-91DF52974E91}"/>
              </a:ext>
            </a:extLst>
          </p:cNvPr>
          <p:cNvSpPr txBox="1"/>
          <p:nvPr/>
        </p:nvSpPr>
        <p:spPr>
          <a:xfrm>
            <a:off x="7078777" y="533859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1A3A34-B731-4222-A647-F8CDA2A52FF9}"/>
              </a:ext>
            </a:extLst>
          </p:cNvPr>
          <p:cNvSpPr txBox="1"/>
          <p:nvPr/>
        </p:nvSpPr>
        <p:spPr>
          <a:xfrm>
            <a:off x="8677369" y="407742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~1000000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207F14-E669-4E04-8D23-9C9E9174701C}"/>
              </a:ext>
            </a:extLst>
          </p:cNvPr>
          <p:cNvCxnSpPr/>
          <p:nvPr/>
        </p:nvCxnSpPr>
        <p:spPr>
          <a:xfrm>
            <a:off x="8375715" y="3907410"/>
            <a:ext cx="0" cy="100395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B02F4E-C4FF-4E85-8F3E-885A1F1995B2}"/>
              </a:ext>
            </a:extLst>
          </p:cNvPr>
          <p:cNvCxnSpPr>
            <a:cxnSpLocks/>
          </p:cNvCxnSpPr>
          <p:nvPr/>
        </p:nvCxnSpPr>
        <p:spPr>
          <a:xfrm>
            <a:off x="6947556" y="2681926"/>
            <a:ext cx="0" cy="96506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300550C-AFE0-457B-ACA6-80DFAC12F9F4}"/>
              </a:ext>
            </a:extLst>
          </p:cNvPr>
          <p:cNvSpPr/>
          <p:nvPr/>
        </p:nvSpPr>
        <p:spPr>
          <a:xfrm>
            <a:off x="6947557" y="2914459"/>
            <a:ext cx="192204" cy="391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8C709D-4757-4110-96F4-6EECAF478E17}"/>
              </a:ext>
            </a:extLst>
          </p:cNvPr>
          <p:cNvSpPr/>
          <p:nvPr/>
        </p:nvSpPr>
        <p:spPr>
          <a:xfrm>
            <a:off x="3060050" y="3875089"/>
            <a:ext cx="1277331" cy="641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reseau</a:t>
            </a:r>
            <a:endParaRPr lang="fr-F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62BC82-4757-4725-9D2A-2DD3B73E0BA2}"/>
              </a:ext>
            </a:extLst>
          </p:cNvPr>
          <p:cNvCxnSpPr/>
          <p:nvPr/>
        </p:nvCxnSpPr>
        <p:spPr>
          <a:xfrm flipH="1" flipV="1">
            <a:off x="4337381" y="4075406"/>
            <a:ext cx="3576422" cy="83595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C97BA-D6D3-47A8-91BB-89203869B3A8}"/>
              </a:ext>
            </a:extLst>
          </p:cNvPr>
          <p:cNvCxnSpPr/>
          <p:nvPr/>
        </p:nvCxnSpPr>
        <p:spPr>
          <a:xfrm>
            <a:off x="4415146" y="4322190"/>
            <a:ext cx="3281840" cy="6928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4154C-C31F-46F1-89E3-4E5CA94FCBD6}"/>
              </a:ext>
            </a:extLst>
          </p:cNvPr>
          <p:cNvSpPr/>
          <p:nvPr/>
        </p:nvSpPr>
        <p:spPr>
          <a:xfrm>
            <a:off x="9572699" y="4751109"/>
            <a:ext cx="447773" cy="68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6386EA-57BC-4D5B-A6FC-39D641FB999C}"/>
              </a:ext>
            </a:extLst>
          </p:cNvPr>
          <p:cNvCxnSpPr>
            <a:endCxn id="48" idx="1"/>
          </p:cNvCxnSpPr>
          <p:nvPr/>
        </p:nvCxnSpPr>
        <p:spPr>
          <a:xfrm flipV="1">
            <a:off x="8616100" y="5092831"/>
            <a:ext cx="956599" cy="5891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118D87-6337-45A7-B326-7DEE9137F11B}"/>
              </a:ext>
            </a:extLst>
          </p:cNvPr>
          <p:cNvCxnSpPr/>
          <p:nvPr/>
        </p:nvCxnSpPr>
        <p:spPr>
          <a:xfrm flipH="1">
            <a:off x="8620812" y="5338598"/>
            <a:ext cx="895547" cy="319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9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7D4A-C953-41BC-93ED-9D10D0FC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Synchrone vs Asynchrone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80850E-6C31-4B1F-A3DA-15D932026EB1}"/>
              </a:ext>
            </a:extLst>
          </p:cNvPr>
          <p:cNvCxnSpPr/>
          <p:nvPr/>
        </p:nvCxnSpPr>
        <p:spPr>
          <a:xfrm>
            <a:off x="334652" y="2144598"/>
            <a:ext cx="115855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A4B0C-12AB-4BFF-8844-5621767A468A}"/>
              </a:ext>
            </a:extLst>
          </p:cNvPr>
          <p:cNvCxnSpPr/>
          <p:nvPr/>
        </p:nvCxnSpPr>
        <p:spPr>
          <a:xfrm>
            <a:off x="1456441" y="1753386"/>
            <a:ext cx="0" cy="91911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AF04B20-038C-4339-AC64-EDB73A043B52}"/>
              </a:ext>
            </a:extLst>
          </p:cNvPr>
          <p:cNvSpPr/>
          <p:nvPr/>
        </p:nvSpPr>
        <p:spPr>
          <a:xfrm>
            <a:off x="1470581" y="1932495"/>
            <a:ext cx="5585382" cy="438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31B17-BE17-467C-8A33-03B857404B89}"/>
              </a:ext>
            </a:extLst>
          </p:cNvPr>
          <p:cNvSpPr txBox="1"/>
          <p:nvPr/>
        </p:nvSpPr>
        <p:spPr>
          <a:xfrm>
            <a:off x="10887959" y="149414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DBD09A-E78F-48F5-BDC0-3D5D141ED29C}"/>
              </a:ext>
            </a:extLst>
          </p:cNvPr>
          <p:cNvCxnSpPr>
            <a:cxnSpLocks/>
          </p:cNvCxnSpPr>
          <p:nvPr/>
        </p:nvCxnSpPr>
        <p:spPr>
          <a:xfrm flipV="1">
            <a:off x="216816" y="3327073"/>
            <a:ext cx="11769364" cy="524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69C59-3821-4548-80E2-BCB628279263}"/>
              </a:ext>
            </a:extLst>
          </p:cNvPr>
          <p:cNvSpPr txBox="1"/>
          <p:nvPr/>
        </p:nvSpPr>
        <p:spPr>
          <a:xfrm>
            <a:off x="10657002" y="281971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Disque Dur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BF1FAB-F1B0-4B62-BCD9-97BDF075FB67}"/>
              </a:ext>
            </a:extLst>
          </p:cNvPr>
          <p:cNvCxnSpPr/>
          <p:nvPr/>
        </p:nvCxnSpPr>
        <p:spPr>
          <a:xfrm>
            <a:off x="1578990" y="2498103"/>
            <a:ext cx="37707" cy="75995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44D33-4E55-4ED3-B4AD-618B7CFD3530}"/>
              </a:ext>
            </a:extLst>
          </p:cNvPr>
          <p:cNvSpPr/>
          <p:nvPr/>
        </p:nvSpPr>
        <p:spPr>
          <a:xfrm>
            <a:off x="1677971" y="3189043"/>
            <a:ext cx="53025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288134-B58F-4ECF-8727-45A24447CFFF}"/>
              </a:ext>
            </a:extLst>
          </p:cNvPr>
          <p:cNvCxnSpPr/>
          <p:nvPr/>
        </p:nvCxnSpPr>
        <p:spPr>
          <a:xfrm flipV="1">
            <a:off x="6848573" y="2425717"/>
            <a:ext cx="56561" cy="6568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3A9442-B034-40F9-9729-834C6FEB36C5}"/>
              </a:ext>
            </a:extLst>
          </p:cNvPr>
          <p:cNvCxnSpPr>
            <a:cxnSpLocks/>
          </p:cNvCxnSpPr>
          <p:nvPr/>
        </p:nvCxnSpPr>
        <p:spPr>
          <a:xfrm>
            <a:off x="384492" y="4974211"/>
            <a:ext cx="115855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3F9B9A-A0D8-44E6-B83C-18E1711A3B6B}"/>
              </a:ext>
            </a:extLst>
          </p:cNvPr>
          <p:cNvCxnSpPr>
            <a:cxnSpLocks/>
          </p:cNvCxnSpPr>
          <p:nvPr/>
        </p:nvCxnSpPr>
        <p:spPr>
          <a:xfrm>
            <a:off x="1506281" y="4582999"/>
            <a:ext cx="0" cy="91911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227127B-501A-4E2F-B81F-AE0152165BF5}"/>
              </a:ext>
            </a:extLst>
          </p:cNvPr>
          <p:cNvSpPr/>
          <p:nvPr/>
        </p:nvSpPr>
        <p:spPr>
          <a:xfrm>
            <a:off x="1520421" y="4762108"/>
            <a:ext cx="166953" cy="438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488430-3AC9-40D1-99A9-0481384FF502}"/>
              </a:ext>
            </a:extLst>
          </p:cNvPr>
          <p:cNvCxnSpPr>
            <a:cxnSpLocks/>
          </p:cNvCxnSpPr>
          <p:nvPr/>
        </p:nvCxnSpPr>
        <p:spPr>
          <a:xfrm flipV="1">
            <a:off x="266656" y="6156686"/>
            <a:ext cx="11769364" cy="5243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890E2A-1F94-46BE-BFEC-D7D4F68BFD42}"/>
              </a:ext>
            </a:extLst>
          </p:cNvPr>
          <p:cNvSpPr txBox="1"/>
          <p:nvPr/>
        </p:nvSpPr>
        <p:spPr>
          <a:xfrm>
            <a:off x="10706842" y="5649324"/>
            <a:ext cx="122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Disque Dur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25D63B-FB24-40F6-9D6B-078A5456CAE5}"/>
              </a:ext>
            </a:extLst>
          </p:cNvPr>
          <p:cNvCxnSpPr>
            <a:cxnSpLocks/>
          </p:cNvCxnSpPr>
          <p:nvPr/>
        </p:nvCxnSpPr>
        <p:spPr>
          <a:xfrm>
            <a:off x="1628830" y="5327716"/>
            <a:ext cx="37707" cy="75995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049AC-CEFB-4C69-81A0-D04D74EF52FD}"/>
              </a:ext>
            </a:extLst>
          </p:cNvPr>
          <p:cNvSpPr/>
          <p:nvPr/>
        </p:nvSpPr>
        <p:spPr>
          <a:xfrm>
            <a:off x="1727811" y="6018656"/>
            <a:ext cx="53025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EAB186-E06C-4D53-92FD-56531F8307EE}"/>
              </a:ext>
            </a:extLst>
          </p:cNvPr>
          <p:cNvCxnSpPr>
            <a:cxnSpLocks/>
          </p:cNvCxnSpPr>
          <p:nvPr/>
        </p:nvCxnSpPr>
        <p:spPr>
          <a:xfrm flipV="1">
            <a:off x="6898413" y="5255330"/>
            <a:ext cx="56561" cy="65684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111B49-85F6-4975-BC6F-B54CADC640AA}"/>
              </a:ext>
            </a:extLst>
          </p:cNvPr>
          <p:cNvCxnSpPr/>
          <p:nvPr/>
        </p:nvCxnSpPr>
        <p:spPr>
          <a:xfrm>
            <a:off x="7068096" y="4624633"/>
            <a:ext cx="0" cy="6991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B53625E-0F9D-44A4-A381-E318479F4061}"/>
              </a:ext>
            </a:extLst>
          </p:cNvPr>
          <p:cNvSpPr/>
          <p:nvPr/>
        </p:nvSpPr>
        <p:spPr>
          <a:xfrm>
            <a:off x="7082235" y="4762108"/>
            <a:ext cx="166953" cy="4383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5034F-7D91-4F1D-BA62-6FD138A33DFC}"/>
              </a:ext>
            </a:extLst>
          </p:cNvPr>
          <p:cNvSpPr txBox="1"/>
          <p:nvPr/>
        </p:nvSpPr>
        <p:spPr>
          <a:xfrm>
            <a:off x="11033053" y="440927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3288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9FCF26-D3C8-4603-97DF-F673E63A592B}"/>
              </a:ext>
            </a:extLst>
          </p:cNvPr>
          <p:cNvCxnSpPr/>
          <p:nvPr/>
        </p:nvCxnSpPr>
        <p:spPr>
          <a:xfrm flipV="1">
            <a:off x="334652" y="1706252"/>
            <a:ext cx="11538408" cy="6127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1FC1BC-9869-4222-A9D8-ACD28A292FD5}"/>
              </a:ext>
            </a:extLst>
          </p:cNvPr>
          <p:cNvSpPr/>
          <p:nvPr/>
        </p:nvSpPr>
        <p:spPr>
          <a:xfrm>
            <a:off x="999241" y="1428161"/>
            <a:ext cx="169683" cy="659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535B0-B219-4C77-B802-895CBA48EA96}"/>
              </a:ext>
            </a:extLst>
          </p:cNvPr>
          <p:cNvCxnSpPr>
            <a:stCxn id="8" idx="2"/>
          </p:cNvCxnSpPr>
          <p:nvPr/>
        </p:nvCxnSpPr>
        <p:spPr>
          <a:xfrm>
            <a:off x="1084083" y="2088037"/>
            <a:ext cx="127261" cy="80127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47EA3-8EC1-45C9-8A1C-5107E7D57A8D}"/>
              </a:ext>
            </a:extLst>
          </p:cNvPr>
          <p:cNvCxnSpPr/>
          <p:nvPr/>
        </p:nvCxnSpPr>
        <p:spPr>
          <a:xfrm>
            <a:off x="395926" y="2988297"/>
            <a:ext cx="1152426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71E1115-394A-4560-83EE-F410093E9966}"/>
              </a:ext>
            </a:extLst>
          </p:cNvPr>
          <p:cNvSpPr/>
          <p:nvPr/>
        </p:nvSpPr>
        <p:spPr>
          <a:xfrm>
            <a:off x="1258478" y="2837468"/>
            <a:ext cx="3049571" cy="34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95F39B-3E7F-45DE-9020-B0D18FEBCD35}"/>
              </a:ext>
            </a:extLst>
          </p:cNvPr>
          <p:cNvCxnSpPr/>
          <p:nvPr/>
        </p:nvCxnSpPr>
        <p:spPr>
          <a:xfrm flipV="1">
            <a:off x="4227922" y="1819373"/>
            <a:ext cx="306371" cy="90497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572E00-BB92-4113-AF23-2D36D24EAF78}"/>
              </a:ext>
            </a:extLst>
          </p:cNvPr>
          <p:cNvCxnSpPr/>
          <p:nvPr/>
        </p:nvCxnSpPr>
        <p:spPr>
          <a:xfrm>
            <a:off x="4614421" y="1338606"/>
            <a:ext cx="0" cy="90026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0AD75-8508-41C5-97DB-635E92CBE203}"/>
              </a:ext>
            </a:extLst>
          </p:cNvPr>
          <p:cNvSpPr/>
          <p:nvPr/>
        </p:nvSpPr>
        <p:spPr>
          <a:xfrm>
            <a:off x="4680409" y="1517715"/>
            <a:ext cx="155542" cy="509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AC32E5-CB86-4219-98FC-0E7A336E1CC0}"/>
              </a:ext>
            </a:extLst>
          </p:cNvPr>
          <p:cNvCxnSpPr/>
          <p:nvPr/>
        </p:nvCxnSpPr>
        <p:spPr>
          <a:xfrm>
            <a:off x="4835950" y="2135171"/>
            <a:ext cx="278091" cy="6551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4ABC5-F50C-4417-9AEA-342CED3D78BA}"/>
              </a:ext>
            </a:extLst>
          </p:cNvPr>
          <p:cNvSpPr/>
          <p:nvPr/>
        </p:nvSpPr>
        <p:spPr>
          <a:xfrm>
            <a:off x="5142321" y="2790333"/>
            <a:ext cx="3313522" cy="414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066C69-072D-4E1F-8CD0-199E48CAA35C}"/>
              </a:ext>
            </a:extLst>
          </p:cNvPr>
          <p:cNvCxnSpPr/>
          <p:nvPr/>
        </p:nvCxnSpPr>
        <p:spPr>
          <a:xfrm flipV="1">
            <a:off x="8366289" y="1819373"/>
            <a:ext cx="296944" cy="76357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E26022-9597-42EB-9C99-DB138196B56C}"/>
              </a:ext>
            </a:extLst>
          </p:cNvPr>
          <p:cNvCxnSpPr>
            <a:cxnSpLocks/>
          </p:cNvCxnSpPr>
          <p:nvPr/>
        </p:nvCxnSpPr>
        <p:spPr>
          <a:xfrm>
            <a:off x="8748074" y="1131216"/>
            <a:ext cx="0" cy="121134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BF7E645-F432-46EC-AE42-1F943209BF5D}"/>
              </a:ext>
            </a:extLst>
          </p:cNvPr>
          <p:cNvSpPr/>
          <p:nvPr/>
        </p:nvSpPr>
        <p:spPr>
          <a:xfrm>
            <a:off x="8793636" y="1482376"/>
            <a:ext cx="155542" cy="5090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08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AD42-31CC-43E7-8D49-9EE7AC13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extensions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0217-C3E7-4B01-B7BD-F79AFDA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</a:t>
            </a:r>
          </a:p>
          <a:p>
            <a:r>
              <a:rPr lang="en-US" dirty="0"/>
              <a:t>Git graph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2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60041F-6198-4A04-83B9-4B5F290F273A}"/>
              </a:ext>
            </a:extLst>
          </p:cNvPr>
          <p:cNvSpPr/>
          <p:nvPr/>
        </p:nvSpPr>
        <p:spPr>
          <a:xfrm>
            <a:off x="810705" y="2229439"/>
            <a:ext cx="1927782" cy="157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</a:p>
          <a:p>
            <a:pPr algn="ctr"/>
            <a:r>
              <a:rPr lang="en-US" dirty="0"/>
              <a:t>(Client HTTP)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499FA-341A-4639-80FB-D98DF61FA1C5}"/>
              </a:ext>
            </a:extLst>
          </p:cNvPr>
          <p:cNvSpPr/>
          <p:nvPr/>
        </p:nvSpPr>
        <p:spPr>
          <a:xfrm>
            <a:off x="8589389" y="2229439"/>
            <a:ext cx="1927782" cy="157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HTTP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6F254D-E9FD-4858-87D5-94AD31335340}"/>
              </a:ext>
            </a:extLst>
          </p:cNvPr>
          <p:cNvCxnSpPr/>
          <p:nvPr/>
        </p:nvCxnSpPr>
        <p:spPr>
          <a:xfrm>
            <a:off x="2738487" y="2469823"/>
            <a:ext cx="581633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14C14-419F-449B-A91F-26EBF359E537}"/>
              </a:ext>
            </a:extLst>
          </p:cNvPr>
          <p:cNvSpPr txBox="1"/>
          <p:nvPr/>
        </p:nvSpPr>
        <p:spPr>
          <a:xfrm>
            <a:off x="4449452" y="1951348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EEFF89-6BCC-4E4F-9E18-87736E5D692D}"/>
              </a:ext>
            </a:extLst>
          </p:cNvPr>
          <p:cNvCxnSpPr/>
          <p:nvPr/>
        </p:nvCxnSpPr>
        <p:spPr>
          <a:xfrm flipH="1">
            <a:off x="2738487" y="3572759"/>
            <a:ext cx="5816338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FC8873-4A70-43B3-A00E-62CF4AAD9C98}"/>
              </a:ext>
            </a:extLst>
          </p:cNvPr>
          <p:cNvSpPr txBox="1"/>
          <p:nvPr/>
        </p:nvSpPr>
        <p:spPr>
          <a:xfrm>
            <a:off x="4590854" y="3803715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E2E16-3BDB-4A2A-B66C-3AE7BE20FD10}"/>
              </a:ext>
            </a:extLst>
          </p:cNvPr>
          <p:cNvSpPr txBox="1"/>
          <p:nvPr/>
        </p:nvSpPr>
        <p:spPr>
          <a:xfrm>
            <a:off x="1569563" y="4543720"/>
            <a:ext cx="30898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</a:t>
            </a:r>
            <a:r>
              <a:rPr lang="en-US" dirty="0" err="1"/>
              <a:t>truc</a:t>
            </a:r>
            <a:r>
              <a:rPr lang="en-US" dirty="0"/>
              <a:t>/</a:t>
            </a:r>
            <a:r>
              <a:rPr lang="en-US" dirty="0" err="1"/>
              <a:t>bidule?x</a:t>
            </a:r>
            <a:r>
              <a:rPr lang="en-US" dirty="0"/>
              <a:t>=y HTTP/2.0</a:t>
            </a:r>
          </a:p>
          <a:p>
            <a:r>
              <a:rPr lang="en-US" dirty="0"/>
              <a:t>Content-Length: 15</a:t>
            </a:r>
          </a:p>
          <a:p>
            <a:r>
              <a:rPr lang="en-US" dirty="0"/>
              <a:t>Content-Type: text/plain</a:t>
            </a:r>
          </a:p>
          <a:p>
            <a:r>
              <a:rPr lang="en-US" dirty="0"/>
              <a:t>User-Agent: Chrome</a:t>
            </a:r>
          </a:p>
          <a:p>
            <a:r>
              <a:rPr lang="en-US" dirty="0"/>
              <a:t>Host: localhost:3000</a:t>
            </a:r>
          </a:p>
          <a:p>
            <a:endParaRPr lang="en-US" dirty="0"/>
          </a:p>
          <a:p>
            <a:r>
              <a:rPr lang="en-US" dirty="0" err="1"/>
              <a:t>qqqqqaaaaasssss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B26FB-849A-45A6-B882-D5A388CFCF79}"/>
              </a:ext>
            </a:extLst>
          </p:cNvPr>
          <p:cNvSpPr txBox="1"/>
          <p:nvPr/>
        </p:nvSpPr>
        <p:spPr>
          <a:xfrm>
            <a:off x="7009882" y="4606565"/>
            <a:ext cx="2478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Content-Length: 12</a:t>
            </a:r>
          </a:p>
          <a:p>
            <a:r>
              <a:rPr lang="en-US" dirty="0"/>
              <a:t>Content-Type: text/plain</a:t>
            </a:r>
          </a:p>
          <a:p>
            <a:endParaRPr lang="en-US" dirty="0"/>
          </a:p>
          <a:p>
            <a:r>
              <a:rPr lang="en-US" dirty="0" err="1"/>
              <a:t>xxxxccccvvvv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0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Notes</vt:lpstr>
      <vt:lpstr>Logiciels</vt:lpstr>
      <vt:lpstr>Typescript</vt:lpstr>
      <vt:lpstr>Asynchrone</vt:lpstr>
      <vt:lpstr>Synchrone vs Asynchrone</vt:lpstr>
      <vt:lpstr>PowerPoint Presentation</vt:lpstr>
      <vt:lpstr>VSCode extensions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Jean-Louis P. GUÉNÉGO</dc:creator>
  <cp:lastModifiedBy>Jean-Louis P. GUÉNÉGO</cp:lastModifiedBy>
  <cp:revision>12</cp:revision>
  <dcterms:created xsi:type="dcterms:W3CDTF">2021-11-24T08:21:18Z</dcterms:created>
  <dcterms:modified xsi:type="dcterms:W3CDTF">2021-11-24T19:03:30Z</dcterms:modified>
</cp:coreProperties>
</file>